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256" r:id="rId2"/>
    <p:sldId id="263" r:id="rId3"/>
    <p:sldId id="258" r:id="rId4"/>
    <p:sldId id="282" r:id="rId5"/>
    <p:sldId id="294" r:id="rId6"/>
    <p:sldId id="295" r:id="rId7"/>
    <p:sldId id="262" r:id="rId8"/>
    <p:sldId id="288" r:id="rId9"/>
    <p:sldId id="289" r:id="rId10"/>
    <p:sldId id="290" r:id="rId11"/>
    <p:sldId id="293" r:id="rId12"/>
    <p:sldId id="296" r:id="rId13"/>
    <p:sldId id="291" r:id="rId14"/>
    <p:sldId id="298" r:id="rId15"/>
    <p:sldId id="265" r:id="rId16"/>
    <p:sldId id="299" r:id="rId17"/>
    <p:sldId id="297" r:id="rId18"/>
    <p:sldId id="270" r:id="rId19"/>
  </p:sldIdLst>
  <p:sldSz cx="9144000" cy="6858000" type="screen4x3"/>
  <p:notesSz cx="6858000" cy="9144000"/>
  <p:embeddedFontLst>
    <p:embeddedFont>
      <p:font typeface="Aharoni" panose="02010803020104030203" pitchFamily="2" charset="-79"/>
      <p:bold r:id="rId21"/>
    </p:embeddedFont>
    <p:embeddedFont>
      <p:font typeface="나눔바른고딕" panose="020B0600000101010101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E"/>
    <a:srgbClr val="6097C7"/>
    <a:srgbClr val="00B0F0"/>
    <a:srgbClr val="00759E"/>
    <a:srgbClr val="ECECEC"/>
    <a:srgbClr val="00A1DA"/>
    <a:srgbClr val="FFF4D5"/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894" autoAdjust="0"/>
  </p:normalViewPr>
  <p:slideViewPr>
    <p:cSldViewPr snapToGrid="0">
      <p:cViewPr varScale="1">
        <p:scale>
          <a:sx n="110" d="100"/>
          <a:sy n="110" d="100"/>
        </p:scale>
        <p:origin x="-184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DE18C7B7-7EDC-479C-89CE-E242E5237438}" type="datetimeFigureOut">
              <a:rPr lang="ko-KR" altLang="en-US" smtClean="0"/>
              <a:pPr/>
              <a:t>2016-05-18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241CB5C4-7B12-4A4D-80A5-D8294D188D6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88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1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60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관심카테고리에서는 내가 원하는 품목들만의 할인정보</a:t>
            </a:r>
            <a:r>
              <a:rPr lang="en-US" altLang="ko-KR" baseline="0" dirty="0"/>
              <a:t> </a:t>
            </a:r>
            <a:r>
              <a:rPr lang="ko-KR" altLang="en-US" baseline="0" dirty="0"/>
              <a:t>등 확인 가능</a:t>
            </a:r>
            <a:endParaRPr lang="en-US" altLang="ko-KR" baseline="0" dirty="0"/>
          </a:p>
          <a:p>
            <a:r>
              <a:rPr lang="ko-KR" altLang="en-US" dirty="0" err="1"/>
              <a:t>핫딜은</a:t>
            </a:r>
            <a:r>
              <a:rPr lang="ko-KR" altLang="en-US" dirty="0"/>
              <a:t> 모든 카테고리를 보여주며 카테고리 클릭 시 할인정보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5AA523-C115-4041-86C0-4CE82B2D804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76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9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중복되는 자기장 세기로 인한 시작 지점 파악이 </a:t>
            </a:r>
            <a:r>
              <a:rPr lang="ko-KR" altLang="en-US" dirty="0" err="1"/>
              <a:t>힘듬</a:t>
            </a:r>
            <a:r>
              <a:rPr lang="ko-KR" altLang="en-US" dirty="0"/>
              <a:t> 즉 유사한 지점이 많음</a:t>
            </a:r>
            <a:r>
              <a:rPr lang="en-US" altLang="ko-KR" dirty="0"/>
              <a:t>, </a:t>
            </a:r>
            <a:r>
              <a:rPr lang="ko-KR" altLang="en-US" dirty="0"/>
              <a:t>사람 키에 따라 다른 자기장 세기</a:t>
            </a:r>
            <a:r>
              <a:rPr lang="en-US" altLang="ko-KR" dirty="0"/>
              <a:t>, </a:t>
            </a:r>
            <a:r>
              <a:rPr lang="ko-KR" altLang="en-US" dirty="0"/>
              <a:t>정확하지 않은 </a:t>
            </a:r>
            <a:r>
              <a:rPr lang="ko-KR" altLang="en-US" dirty="0" err="1"/>
              <a:t>센싱</a:t>
            </a:r>
            <a:r>
              <a:rPr lang="ko-KR" altLang="en-US" dirty="0"/>
              <a:t> 값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26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공간크기 설정</a:t>
            </a:r>
            <a:r>
              <a:rPr lang="en-US" altLang="ko-KR" dirty="0"/>
              <a:t>, </a:t>
            </a:r>
            <a:r>
              <a:rPr lang="ko-KR" altLang="en-US" dirty="0"/>
              <a:t>셀의 수 설정</a:t>
            </a:r>
            <a:r>
              <a:rPr lang="en-US" altLang="ko-KR" dirty="0"/>
              <a:t>, </a:t>
            </a:r>
            <a:r>
              <a:rPr lang="ko-KR" altLang="en-US" dirty="0"/>
              <a:t>화면 확대</a:t>
            </a:r>
            <a:r>
              <a:rPr lang="en-US" altLang="ko-KR" dirty="0"/>
              <a:t>/</a:t>
            </a:r>
            <a:r>
              <a:rPr lang="ko-KR" altLang="en-US" dirty="0"/>
              <a:t>축소 기능이 적용되어있는 상태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4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4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9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9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6AE84F33-2862-4F37-8707-3E6DA67DBAE6}" type="datetimeFigureOut">
              <a:rPr lang="ko-KR" altLang="en-US" smtClean="0"/>
              <a:pPr/>
              <a:t>2016-05-18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F74B0F94-56FD-4722-A18D-A9B2708CE3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360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12" y="4145320"/>
            <a:ext cx="357317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 설계 프로젝트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&amp;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융합 프로젝트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rPr>
              <a:t>7</a:t>
            </a:r>
            <a:r>
              <a:rPr lang="en-US" altLang="ko-KR" sz="1600" b="1" baseline="30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rPr>
              <a:t>th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BE:COME</a:t>
            </a:r>
            <a:endParaRPr lang="ko-KR" altLang="en-US" sz="1600" b="1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12" y="4838289"/>
            <a:ext cx="684577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어플리케이션을 통한 실내 도면 제공과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비콘을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통한 사용자와 시설의</a:t>
            </a:r>
            <a:endParaRPr lang="en-US" altLang="ko-KR" sz="1700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 파악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NFC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QR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코드를 통한 시설 상세 정보 제공 서비스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6" y="2179838"/>
            <a:ext cx="1800448" cy="1859158"/>
          </a:xfrm>
          <a:prstGeom prst="rect">
            <a:avLst/>
          </a:prstGeom>
          <a:effectLst>
            <a:outerShdw blurRad="1016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1140" y="25072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위치 측정 방안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09129" y="4164420"/>
            <a:ext cx="4081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나눔바른고딕" panose="020B0603020101020101" pitchFamily="50" charset="-127"/>
              </a:rPr>
              <a:t>중복되는 자기장 세기</a:t>
            </a:r>
            <a:endParaRPr lang="en-US" altLang="ko-KR" sz="1600" dirty="0"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ea typeface="나눔바른고딕" panose="020B0603020101020101" pitchFamily="50" charset="-127"/>
              </a:rPr>
              <a:t>시작 지점을 알 수 없음</a:t>
            </a:r>
            <a:endParaRPr lang="en-US" altLang="ko-KR" sz="1600" dirty="0"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ea typeface="나눔바른고딕" panose="020B0603020101020101" pitchFamily="50" charset="-127"/>
              </a:rPr>
              <a:t>센서 값이 정확하지 않아서 유사한 값이 많음</a:t>
            </a:r>
            <a:endParaRPr lang="en-US" altLang="ko-KR" sz="1600" dirty="0"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ea typeface="나눔바른고딕" panose="020B0603020101020101" pitchFamily="50" charset="-127"/>
              </a:rPr>
              <a:t>키에 따라 다른 값이 측정</a:t>
            </a:r>
          </a:p>
          <a:p>
            <a:endParaRPr lang="ko-KR" altLang="en-US" sz="1600" dirty="0"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3492" y="988413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핑거프린팅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4875" y="1352560"/>
            <a:ext cx="163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ea typeface="나눔바른고딕" panose="020B0603020101020101" pitchFamily="50" charset="-127"/>
              </a:rPr>
              <a:t>지자기 센서 이용</a:t>
            </a:r>
          </a:p>
        </p:txBody>
      </p:sp>
      <p:pic>
        <p:nvPicPr>
          <p:cNvPr id="23" name="동규형 평균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285" t="-2917" r="34604" b="-2917"/>
          <a:stretch/>
        </p:blipFill>
        <p:spPr>
          <a:xfrm>
            <a:off x="1329554" y="1721891"/>
            <a:ext cx="2597403" cy="4409551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090807" y="2733128"/>
            <a:ext cx="2998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나눔바른고딕" panose="020B0603020101020101" pitchFamily="50" charset="-127"/>
              </a:rPr>
              <a:t>장치 설치 불필요</a:t>
            </a:r>
            <a:endParaRPr lang="en-US" altLang="ko-KR" sz="1600" dirty="0">
              <a:ea typeface="나눔바른고딕" panose="020B0603020101020101" pitchFamily="50" charset="-127"/>
            </a:endParaRPr>
          </a:p>
          <a:p>
            <a:r>
              <a:rPr lang="ko-KR" altLang="en-US" sz="1600" dirty="0" err="1">
                <a:ea typeface="나눔바른고딕" panose="020B0603020101020101" pitchFamily="50" charset="-127"/>
              </a:rPr>
              <a:t>스마트폰</a:t>
            </a:r>
            <a:r>
              <a:rPr lang="ko-KR" altLang="en-US" sz="1600" dirty="0">
                <a:ea typeface="나눔바른고딕" panose="020B0603020101020101" pitchFamily="50" charset="-127"/>
              </a:rPr>
              <a:t> 센서 이용 가능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00300" y="2175129"/>
            <a:ext cx="1109599" cy="369332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8000">
                <a:schemeClr val="bg1"/>
              </a:gs>
            </a:gsLst>
            <a:lin ang="1200000" scaled="0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trength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9129" y="3787531"/>
            <a:ext cx="1268296" cy="369332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8000">
                <a:schemeClr val="bg1"/>
              </a:gs>
            </a:gsLst>
            <a:lin ang="1200000" scaled="0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eakness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8" y="983228"/>
            <a:ext cx="399352" cy="399352"/>
          </a:xfrm>
          <a:prstGeom prst="rect">
            <a:avLst/>
          </a:prstGeom>
        </p:spPr>
      </p:pic>
      <p:pic>
        <p:nvPicPr>
          <p:cNvPr id="24" name="동규형 평균2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29554" y="1836683"/>
            <a:ext cx="2597403" cy="417425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73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17" grpId="0"/>
      <p:bldP spid="14" grpId="0"/>
      <p:bldP spid="20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1140" y="25072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위치 측정 방안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889487" y="2749306"/>
            <a:ext cx="3647441" cy="983024"/>
            <a:chOff x="5282167" y="3821353"/>
            <a:chExt cx="3647441" cy="983024"/>
          </a:xfrm>
        </p:grpSpPr>
        <p:sp>
          <p:nvSpPr>
            <p:cNvPr id="15" name="TextBox 14"/>
            <p:cNvSpPr txBox="1"/>
            <p:nvPr/>
          </p:nvSpPr>
          <p:spPr>
            <a:xfrm>
              <a:off x="5282167" y="3821353"/>
              <a:ext cx="1268296" cy="36933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88000">
                  <a:schemeClr val="bg1"/>
                </a:gs>
              </a:gsLst>
              <a:lin ang="1200000" scaled="0"/>
            </a:gra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eakness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57506" y="4219602"/>
              <a:ext cx="3572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ea typeface="나눔바른고딕" panose="020B0603020101020101" pitchFamily="50" charset="-127"/>
                </a:rPr>
                <a:t>가속도를 미분 시 부정확한 </a:t>
              </a:r>
              <a:r>
                <a:rPr lang="ko-KR" altLang="en-US" sz="1600" dirty="0" err="1">
                  <a:ea typeface="나눔바른고딕" panose="020B0603020101020101" pitchFamily="50" charset="-127"/>
                </a:rPr>
                <a:t>속도값</a:t>
              </a:r>
              <a:endParaRPr lang="en-US" altLang="ko-KR" sz="1600" dirty="0">
                <a:ea typeface="나눔바른고딕" panose="020B0603020101020101" pitchFamily="50" charset="-127"/>
              </a:endParaRPr>
            </a:p>
            <a:p>
              <a:r>
                <a:rPr lang="ko-KR" altLang="en-US" sz="1600" dirty="0">
                  <a:ea typeface="나눔바른고딕" panose="020B0603020101020101" pitchFamily="50" charset="-127"/>
                </a:rPr>
                <a:t>초기 속도를 알 수 없음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3480" y="101750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가속도 센서 이용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5" y="981468"/>
            <a:ext cx="404693" cy="405372"/>
          </a:xfrm>
          <a:prstGeom prst="rect">
            <a:avLst/>
          </a:prstGeom>
        </p:spPr>
      </p:pic>
      <p:pic>
        <p:nvPicPr>
          <p:cNvPr id="10" name="KakaoTalk_Video_20160517_2227_33_07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8181" y="1828056"/>
            <a:ext cx="2597403" cy="4177111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2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869988" y="2331467"/>
            <a:ext cx="4045744" cy="1815005"/>
            <a:chOff x="2331308" y="859825"/>
            <a:chExt cx="8155460" cy="4989040"/>
          </a:xfrm>
        </p:grpSpPr>
        <p:sp>
          <p:nvSpPr>
            <p:cNvPr id="5" name="직사각형 4"/>
            <p:cNvSpPr/>
            <p:nvPr/>
          </p:nvSpPr>
          <p:spPr>
            <a:xfrm rot="16200000">
              <a:off x="3914518" y="-723385"/>
              <a:ext cx="4989040" cy="8155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 rot="16200000">
              <a:off x="2488857" y="5323704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rot="16200000">
              <a:off x="2488857" y="997681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 rot="16200000">
              <a:off x="9974606" y="5323704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 rot="16200000">
              <a:off x="9974606" y="997681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6200000">
              <a:off x="6225231" y="3170537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210851" y="1571824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2796856" y="1224372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332985" y="1084022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579440" y="2060885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655031" y="1772992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V="1">
              <a:off x="2688336" y="1197864"/>
              <a:ext cx="740664" cy="822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2688336" y="1212508"/>
              <a:ext cx="210312" cy="11337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2672663" y="1197864"/>
              <a:ext cx="6529" cy="98755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2663519" y="1196450"/>
              <a:ext cx="646609" cy="47690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2672663" y="1196450"/>
              <a:ext cx="1094665" cy="66892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3874075" y="4521274"/>
            <a:ext cx="4045746" cy="1814014"/>
            <a:chOff x="2331308" y="859825"/>
            <a:chExt cx="8155460" cy="4989040"/>
          </a:xfrm>
        </p:grpSpPr>
        <p:sp>
          <p:nvSpPr>
            <p:cNvPr id="22" name="직사각형 21"/>
            <p:cNvSpPr/>
            <p:nvPr/>
          </p:nvSpPr>
          <p:spPr>
            <a:xfrm rot="16200000">
              <a:off x="3914518" y="-723385"/>
              <a:ext cx="4989040" cy="8155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 rot="16200000">
              <a:off x="2488857" y="5323704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 rot="16200000">
              <a:off x="2488857" y="997681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 rot="16200000">
              <a:off x="9974606" y="5323704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 rot="16200000">
              <a:off x="9974606" y="997681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 rot="16200000">
              <a:off x="6225231" y="3170537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210851" y="1571824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2796856" y="1224372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332985" y="1084022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2579440" y="2060885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655031" y="1772992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2672663" y="1190389"/>
              <a:ext cx="507094" cy="551518"/>
            </a:xfrm>
            <a:prstGeom prst="straightConnector1">
              <a:avLst/>
            </a:prstGeom>
            <a:ln w="28575">
              <a:solidFill>
                <a:srgbClr val="3BD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2922959" y="1448659"/>
              <a:ext cx="479917" cy="479917"/>
            </a:xfrm>
            <a:prstGeom prst="ellipse">
              <a:avLst/>
            </a:prstGeom>
            <a:solidFill>
              <a:srgbClr val="3B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43531" y="2065729"/>
            <a:ext cx="2158268" cy="2010320"/>
            <a:chOff x="368972" y="153303"/>
            <a:chExt cx="2237801" cy="2553609"/>
          </a:xfrm>
        </p:grpSpPr>
        <p:sp>
          <p:nvSpPr>
            <p:cNvPr id="36" name="타원 35"/>
            <p:cNvSpPr/>
            <p:nvPr/>
          </p:nvSpPr>
          <p:spPr>
            <a:xfrm rot="16200000">
              <a:off x="428866" y="153303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1319" y="179387"/>
              <a:ext cx="843993" cy="479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ea typeface="나눔바른고딕" panose="020B0603020101020101" pitchFamily="50" charset="-127"/>
                </a:rPr>
                <a:t>비콘</a:t>
              </a:r>
              <a:endParaRPr lang="ko-KR" altLang="en-US" sz="1400" dirty="0">
                <a:ea typeface="나눔바른고딕" panose="020B0603020101020101" pitchFamily="50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533778" y="805656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5053" y="717001"/>
              <a:ext cx="1379521" cy="479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추정위치</a:t>
              </a:r>
            </a:p>
          </p:txBody>
        </p:sp>
        <p:cxnSp>
          <p:nvCxnSpPr>
            <p:cNvPr id="40" name="직선 화살표 연결선 39"/>
            <p:cNvCxnSpPr/>
            <p:nvPr/>
          </p:nvCxnSpPr>
          <p:spPr>
            <a:xfrm>
              <a:off x="371555" y="1258157"/>
              <a:ext cx="463497" cy="31366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25605" y="1186515"/>
              <a:ext cx="843993" cy="479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벡터</a:t>
              </a: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368972" y="1667167"/>
              <a:ext cx="483659" cy="359494"/>
            </a:xfrm>
            <a:prstGeom prst="straightConnector1">
              <a:avLst/>
            </a:prstGeom>
            <a:ln w="28575">
              <a:solidFill>
                <a:srgbClr val="3BD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25605" y="1723155"/>
              <a:ext cx="1781168" cy="479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벡터 합 평균</a:t>
              </a:r>
            </a:p>
          </p:txBody>
        </p:sp>
        <p:sp>
          <p:nvSpPr>
            <p:cNvPr id="44" name="타원 43"/>
            <p:cNvSpPr/>
            <p:nvPr/>
          </p:nvSpPr>
          <p:spPr>
            <a:xfrm>
              <a:off x="428866" y="2169838"/>
              <a:ext cx="479917" cy="479917"/>
            </a:xfrm>
            <a:prstGeom prst="ellipse">
              <a:avLst/>
            </a:prstGeom>
            <a:solidFill>
              <a:srgbClr val="3BD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52630" y="2227687"/>
              <a:ext cx="1446463" cy="479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측정 위치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57249" y="101180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2639" y="1326842"/>
            <a:ext cx="117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ea typeface="나눔바른고딕" panose="020B0603020101020101" pitchFamily="50" charset="-127"/>
              </a:rPr>
              <a:t>측정 방식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1140" y="25072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위치 측정 방안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83228"/>
            <a:ext cx="395447" cy="397897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3874075" y="141660"/>
            <a:ext cx="4045744" cy="1815006"/>
            <a:chOff x="2331308" y="859825"/>
            <a:chExt cx="8155460" cy="4989040"/>
          </a:xfrm>
        </p:grpSpPr>
        <p:sp>
          <p:nvSpPr>
            <p:cNvPr id="49" name="직사각형 48"/>
            <p:cNvSpPr/>
            <p:nvPr/>
          </p:nvSpPr>
          <p:spPr>
            <a:xfrm rot="16200000">
              <a:off x="3914518" y="-723385"/>
              <a:ext cx="4989040" cy="8155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 rot="16200000">
              <a:off x="2488857" y="5323704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 rot="16200000">
              <a:off x="2488857" y="997681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 rot="16200000">
              <a:off x="9974606" y="5323704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6200000">
              <a:off x="9974606" y="997681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16200000">
              <a:off x="6225231" y="3170537"/>
              <a:ext cx="367613" cy="36761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화살표 연결선 57"/>
            <p:cNvCxnSpPr/>
            <p:nvPr/>
          </p:nvCxnSpPr>
          <p:spPr>
            <a:xfrm flipH="1" flipV="1">
              <a:off x="2898648" y="1325880"/>
              <a:ext cx="3502152" cy="202082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0" idx="6"/>
            </p:cNvCxnSpPr>
            <p:nvPr/>
          </p:nvCxnSpPr>
          <p:spPr>
            <a:xfrm flipH="1" flipV="1">
              <a:off x="2672663" y="2158314"/>
              <a:ext cx="1" cy="316539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6" idx="0"/>
            </p:cNvCxnSpPr>
            <p:nvPr/>
          </p:nvCxnSpPr>
          <p:spPr>
            <a:xfrm flipH="1">
              <a:off x="3428999" y="1181487"/>
              <a:ext cx="6545607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H="1" flipV="1">
              <a:off x="3310128" y="1686957"/>
              <a:ext cx="6848286" cy="3820554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3210851" y="1571824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2796856" y="1224372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3332985" y="1084022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579440" y="2060885"/>
              <a:ext cx="192024" cy="192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257909" y="16095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I.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257909" y="2354560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II.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257909" y="4540540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III.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58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1140" y="25072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위치 측정 방안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7249" y="101180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벡터 이용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83228"/>
            <a:ext cx="395447" cy="39789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0" y="576209"/>
            <a:ext cx="814037" cy="814037"/>
          </a:xfrm>
          <a:prstGeom prst="rect">
            <a:avLst/>
          </a:prstGeom>
        </p:spPr>
      </p:pic>
      <p:pic>
        <p:nvPicPr>
          <p:cNvPr id="8" name="동규형 최신작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58017" y="305390"/>
            <a:ext cx="3825733" cy="6247219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1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81140" y="25072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위치 측정 방안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406" y="95553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어플리케이션</a:t>
            </a:r>
          </a:p>
        </p:txBody>
      </p:sp>
      <p:pic>
        <p:nvPicPr>
          <p:cNvPr id="6" name="최종테스트앱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8017" y="305390"/>
            <a:ext cx="3825733" cy="6247219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1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64179" y="3243887"/>
            <a:ext cx="31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현황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0571" y="2775060"/>
            <a:ext cx="1989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   Project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COIN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2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55" y="910856"/>
            <a:ext cx="4802289" cy="5036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0855" y="5968408"/>
            <a:ext cx="41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내역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1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9892" y="1002356"/>
            <a:ext cx="1960614" cy="985333"/>
            <a:chOff x="4751258" y="1665470"/>
            <a:chExt cx="1960614" cy="985333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751258" y="2343026"/>
              <a:ext cx="1960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어플리케이션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594" y="1665470"/>
              <a:ext cx="707938" cy="70793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428551" y="1128779"/>
            <a:ext cx="963578" cy="858910"/>
            <a:chOff x="2428551" y="1600728"/>
            <a:chExt cx="963578" cy="858910"/>
          </a:xfrm>
        </p:grpSpPr>
        <p:sp>
          <p:nvSpPr>
            <p:cNvPr id="2" name="타원 1"/>
            <p:cNvSpPr/>
            <p:nvPr/>
          </p:nvSpPr>
          <p:spPr>
            <a:xfrm>
              <a:off x="2649786" y="1600728"/>
              <a:ext cx="521109" cy="52110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2428551" y="2151861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NFC, QR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458939" y="1128523"/>
            <a:ext cx="963578" cy="1070483"/>
            <a:chOff x="3458939" y="1600472"/>
            <a:chExt cx="963578" cy="1070483"/>
          </a:xfrm>
        </p:grpSpPr>
        <p:sp>
          <p:nvSpPr>
            <p:cNvPr id="10" name="타원 9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4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3458939" y="2147735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Google Map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22517" y="1127468"/>
            <a:ext cx="963578" cy="1070483"/>
            <a:chOff x="4422517" y="1599417"/>
            <a:chExt cx="963578" cy="1070483"/>
          </a:xfrm>
        </p:grpSpPr>
        <p:sp>
          <p:nvSpPr>
            <p:cNvPr id="12" name="타원 11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19000">
                  <a:srgbClr val="00B0F0"/>
                </a:gs>
                <a:gs pos="20000">
                  <a:schemeClr val="bg1"/>
                </a:gs>
              </a:gsLst>
              <a:lin ang="0" scaled="0"/>
            </a:gradFill>
            <a:ln>
              <a:solidFill>
                <a:srgbClr val="0075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Server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313251" y="1127468"/>
            <a:ext cx="963578" cy="855040"/>
            <a:chOff x="7313251" y="1599417"/>
            <a:chExt cx="963578" cy="855040"/>
          </a:xfrm>
        </p:grpSpPr>
        <p:sp>
          <p:nvSpPr>
            <p:cNvPr id="14" name="타원 13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2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386095" y="1127468"/>
            <a:ext cx="963578" cy="855040"/>
            <a:chOff x="5386095" y="1599417"/>
            <a:chExt cx="963578" cy="855040"/>
          </a:xfrm>
        </p:grpSpPr>
        <p:sp>
          <p:nvSpPr>
            <p:cNvPr id="16" name="타원 15"/>
            <p:cNvSpPr/>
            <p:nvPr/>
          </p:nvSpPr>
          <p:spPr>
            <a:xfrm>
              <a:off x="5607330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5386095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길찾기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9892" y="2226317"/>
            <a:ext cx="1992968" cy="1153158"/>
            <a:chOff x="6688637" y="2068334"/>
            <a:chExt cx="1992968" cy="1153158"/>
          </a:xfrm>
        </p:grpSpPr>
        <p:sp>
          <p:nvSpPr>
            <p:cNvPr id="24" name="TextBox 23"/>
            <p:cNvSpPr txBox="1"/>
            <p:nvPr/>
          </p:nvSpPr>
          <p:spPr>
            <a:xfrm flipH="1">
              <a:off x="6688637" y="2913715"/>
              <a:ext cx="1992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제작 프로그램</a:t>
              </a: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80519" y="2068334"/>
              <a:ext cx="809206" cy="809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5" name="그룹 34"/>
          <p:cNvGrpSpPr/>
          <p:nvPr/>
        </p:nvGrpSpPr>
        <p:grpSpPr>
          <a:xfrm>
            <a:off x="2422643" y="2308992"/>
            <a:ext cx="963578" cy="1070483"/>
            <a:chOff x="3458939" y="1600472"/>
            <a:chExt cx="963578" cy="1070483"/>
          </a:xfrm>
        </p:grpSpPr>
        <p:sp>
          <p:nvSpPr>
            <p:cNvPr id="36" name="타원 35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3458939" y="2147735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Google Map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58939" y="2308992"/>
            <a:ext cx="963578" cy="1070483"/>
            <a:chOff x="4422517" y="1599417"/>
            <a:chExt cx="963578" cy="1070483"/>
          </a:xfrm>
        </p:grpSpPr>
        <p:sp>
          <p:nvSpPr>
            <p:cNvPr id="39" name="타원 38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2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Server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49673" y="2308992"/>
            <a:ext cx="963578" cy="855040"/>
            <a:chOff x="7313251" y="1599417"/>
            <a:chExt cx="963578" cy="855040"/>
          </a:xfrm>
        </p:grpSpPr>
        <p:sp>
          <p:nvSpPr>
            <p:cNvPr id="42" name="타원 41"/>
            <p:cNvSpPr/>
            <p:nvPr/>
          </p:nvSpPr>
          <p:spPr>
            <a:xfrm>
              <a:off x="7534486" y="1599417"/>
              <a:ext cx="521109" cy="521109"/>
            </a:xfrm>
            <a:prstGeom prst="ellipse">
              <a:avLst/>
            </a:prstGeom>
            <a:gradFill>
              <a:gsLst>
                <a:gs pos="60000">
                  <a:schemeClr val="accent1">
                    <a:lumMod val="5000"/>
                    <a:lumOff val="95000"/>
                  </a:schemeClr>
                </a:gs>
                <a:gs pos="5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flipH="1">
              <a:off x="7313251" y="2146680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422517" y="2308992"/>
            <a:ext cx="963578" cy="1070483"/>
            <a:chOff x="5386095" y="1599417"/>
            <a:chExt cx="963578" cy="1070483"/>
          </a:xfrm>
        </p:grpSpPr>
        <p:sp>
          <p:nvSpPr>
            <p:cNvPr id="45" name="타원 44"/>
            <p:cNvSpPr/>
            <p:nvPr/>
          </p:nvSpPr>
          <p:spPr>
            <a:xfrm>
              <a:off x="5607330" y="1599417"/>
              <a:ext cx="521109" cy="521109"/>
            </a:xfrm>
            <a:prstGeom prst="ellipse">
              <a:avLst/>
            </a:prstGeom>
            <a:gradFill>
              <a:gsLst>
                <a:gs pos="61000">
                  <a:schemeClr val="accent1">
                    <a:lumMod val="5000"/>
                    <a:lumOff val="95000"/>
                  </a:schemeClr>
                </a:gs>
                <a:gs pos="60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5386095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Graphics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드로잉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86095" y="2308992"/>
            <a:ext cx="963578" cy="1070483"/>
            <a:chOff x="6349673" y="1599417"/>
            <a:chExt cx="963578" cy="1070483"/>
          </a:xfrm>
        </p:grpSpPr>
        <p:sp>
          <p:nvSpPr>
            <p:cNvPr id="48" name="타원 47"/>
            <p:cNvSpPr/>
            <p:nvPr/>
          </p:nvSpPr>
          <p:spPr>
            <a:xfrm>
              <a:off x="6570908" y="1599417"/>
              <a:ext cx="521109" cy="521109"/>
            </a:xfrm>
            <a:prstGeom prst="ellipse">
              <a:avLst/>
            </a:prstGeom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3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flipH="1">
              <a:off x="6349673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제작 기능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54961" y="3685790"/>
            <a:ext cx="1610472" cy="926752"/>
            <a:chOff x="4926329" y="2749599"/>
            <a:chExt cx="1610472" cy="926752"/>
          </a:xfrm>
        </p:grpSpPr>
        <p:sp>
          <p:nvSpPr>
            <p:cNvPr id="51" name="TextBox 50"/>
            <p:cNvSpPr txBox="1"/>
            <p:nvPr/>
          </p:nvSpPr>
          <p:spPr>
            <a:xfrm flipH="1">
              <a:off x="4926329" y="3368574"/>
              <a:ext cx="1610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관리자</a:t>
              </a:r>
            </a:p>
          </p:txBody>
        </p:sp>
        <p:pic>
          <p:nvPicPr>
            <p:cNvPr id="52" name="Picture 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456252" y="2749599"/>
              <a:ext cx="550626" cy="550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그룹 58"/>
          <p:cNvGrpSpPr/>
          <p:nvPr/>
        </p:nvGrpSpPr>
        <p:grpSpPr>
          <a:xfrm>
            <a:off x="2422643" y="3548979"/>
            <a:ext cx="963578" cy="1070483"/>
            <a:chOff x="4422517" y="1599417"/>
            <a:chExt cx="963578" cy="1070483"/>
          </a:xfrm>
        </p:grpSpPr>
        <p:sp>
          <p:nvSpPr>
            <p:cNvPr id="60" name="타원 59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Server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422643" y="4786855"/>
            <a:ext cx="963578" cy="1070483"/>
            <a:chOff x="4422517" y="1599417"/>
            <a:chExt cx="963578" cy="1070483"/>
          </a:xfrm>
        </p:grpSpPr>
        <p:sp>
          <p:nvSpPr>
            <p:cNvPr id="75" name="타원 74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60000">
                  <a:schemeClr val="accent1">
                    <a:lumMod val="5000"/>
                    <a:lumOff val="95000"/>
                  </a:schemeClr>
                </a:gs>
                <a:gs pos="5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Server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구축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458939" y="4786855"/>
            <a:ext cx="963578" cy="1070483"/>
            <a:chOff x="4422517" y="1599417"/>
            <a:chExt cx="963578" cy="1070483"/>
          </a:xfrm>
        </p:grpSpPr>
        <p:sp>
          <p:nvSpPr>
            <p:cNvPr id="78" name="타원 77"/>
            <p:cNvSpPr/>
            <p:nvPr/>
          </p:nvSpPr>
          <p:spPr>
            <a:xfrm>
              <a:off x="4643752" y="1599417"/>
              <a:ext cx="521109" cy="521109"/>
            </a:xfrm>
            <a:prstGeom prst="ellipse">
              <a:avLst/>
            </a:prstGeom>
            <a:gradFill>
              <a:gsLst>
                <a:gs pos="21000">
                  <a:schemeClr val="accent1">
                    <a:lumMod val="5000"/>
                    <a:lumOff val="95000"/>
                  </a:schemeClr>
                </a:gs>
                <a:gs pos="20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양식 정의 및 통신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-29492" y="4816737"/>
            <a:ext cx="2441514" cy="960927"/>
            <a:chOff x="-29492" y="4816737"/>
            <a:chExt cx="2441514" cy="960927"/>
          </a:xfrm>
        </p:grpSpPr>
        <p:grpSp>
          <p:nvGrpSpPr>
            <p:cNvPr id="71" name="그룹 70"/>
            <p:cNvGrpSpPr/>
            <p:nvPr/>
          </p:nvGrpSpPr>
          <p:grpSpPr>
            <a:xfrm>
              <a:off x="-29492" y="4850912"/>
              <a:ext cx="1610472" cy="926752"/>
              <a:chOff x="4926329" y="2749599"/>
              <a:chExt cx="1610472" cy="926752"/>
            </a:xfrm>
          </p:grpSpPr>
          <p:sp>
            <p:nvSpPr>
              <p:cNvPr id="72" name="TextBox 71"/>
              <p:cNvSpPr txBox="1"/>
              <p:nvPr/>
            </p:nvSpPr>
            <p:spPr>
              <a:xfrm flipH="1">
                <a:off x="4926329" y="3368574"/>
                <a:ext cx="16104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Server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3" name="Picture 1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456252" y="2749599"/>
                <a:ext cx="550626" cy="5506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85" name="그룹 84"/>
            <p:cNvGrpSpPr/>
            <p:nvPr/>
          </p:nvGrpSpPr>
          <p:grpSpPr>
            <a:xfrm>
              <a:off x="801550" y="4816737"/>
              <a:ext cx="1610472" cy="960927"/>
              <a:chOff x="1186003" y="4816737"/>
              <a:chExt cx="1610472" cy="960927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5229" y="4816737"/>
                <a:ext cx="618975" cy="618975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 flipH="1">
                <a:off x="1186003" y="5469887"/>
                <a:ext cx="16104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Beacon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86" name="그룹 85"/>
          <p:cNvGrpSpPr/>
          <p:nvPr/>
        </p:nvGrpSpPr>
        <p:grpSpPr>
          <a:xfrm>
            <a:off x="4495235" y="4764375"/>
            <a:ext cx="963578" cy="1075370"/>
            <a:chOff x="4422517" y="1594530"/>
            <a:chExt cx="963578" cy="1075370"/>
          </a:xfrm>
        </p:grpSpPr>
        <p:sp>
          <p:nvSpPr>
            <p:cNvPr id="87" name="타원 86"/>
            <p:cNvSpPr/>
            <p:nvPr/>
          </p:nvSpPr>
          <p:spPr>
            <a:xfrm>
              <a:off x="4643752" y="1594530"/>
              <a:ext cx="521109" cy="521109"/>
            </a:xfrm>
            <a:prstGeom prst="ellipse">
              <a:avLst/>
            </a:prstGeom>
            <a:gradFill flip="none" rotWithShape="1">
              <a:gsLst>
                <a:gs pos="65000">
                  <a:srgbClr val="00B0F0"/>
                </a:gs>
                <a:gs pos="67000">
                  <a:schemeClr val="bg1"/>
                </a:gs>
              </a:gsLst>
              <a:lin ang="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4422517" y="2146680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Beacon</a:t>
              </a:r>
              <a:b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SDK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</a:t>
              </a:r>
            </a:p>
          </p:txBody>
        </p:sp>
      </p:grpSp>
      <p:sp>
        <p:nvSpPr>
          <p:cNvPr id="94" name="오른쪽 화살표 93"/>
          <p:cNvSpPr/>
          <p:nvPr/>
        </p:nvSpPr>
        <p:spPr>
          <a:xfrm>
            <a:off x="-3012" y="128906"/>
            <a:ext cx="2425655" cy="625716"/>
          </a:xfrm>
          <a:prstGeom prst="rightArrow">
            <a:avLst>
              <a:gd name="adj1" fmla="val 67823"/>
              <a:gd name="adj2" fmla="val 875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Plan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6349673" y="1127468"/>
            <a:ext cx="963578" cy="858910"/>
            <a:chOff x="2428551" y="1600728"/>
            <a:chExt cx="963578" cy="858910"/>
          </a:xfrm>
        </p:grpSpPr>
        <p:sp>
          <p:nvSpPr>
            <p:cNvPr id="82" name="타원 81"/>
            <p:cNvSpPr/>
            <p:nvPr/>
          </p:nvSpPr>
          <p:spPr>
            <a:xfrm>
              <a:off x="2649786" y="1600728"/>
              <a:ext cx="521109" cy="52110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 flipH="1">
              <a:off x="2428551" y="2151861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위치추적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386095" y="4764375"/>
            <a:ext cx="963578" cy="1074353"/>
            <a:chOff x="2428551" y="1600728"/>
            <a:chExt cx="963578" cy="1074353"/>
          </a:xfrm>
        </p:grpSpPr>
        <p:sp>
          <p:nvSpPr>
            <p:cNvPr id="96" name="타원 95"/>
            <p:cNvSpPr/>
            <p:nvPr/>
          </p:nvSpPr>
          <p:spPr>
            <a:xfrm>
              <a:off x="2649786" y="1600728"/>
              <a:ext cx="521109" cy="52110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 flipH="1">
              <a:off x="2428551" y="2151861"/>
              <a:ext cx="963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위치추적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알고리즘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3458939" y="3548979"/>
            <a:ext cx="963578" cy="855040"/>
            <a:chOff x="3458939" y="1600472"/>
            <a:chExt cx="963578" cy="855040"/>
          </a:xfrm>
        </p:grpSpPr>
        <p:sp>
          <p:nvSpPr>
            <p:cNvPr id="99" name="타원 98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4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 flipH="1">
              <a:off x="3458939" y="2147735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편집기능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4422517" y="3548979"/>
            <a:ext cx="963578" cy="855040"/>
            <a:chOff x="3458939" y="1600472"/>
            <a:chExt cx="963578" cy="855040"/>
          </a:xfrm>
        </p:grpSpPr>
        <p:sp>
          <p:nvSpPr>
            <p:cNvPr id="102" name="타원 101"/>
            <p:cNvSpPr/>
            <p:nvPr/>
          </p:nvSpPr>
          <p:spPr>
            <a:xfrm>
              <a:off x="3680174" y="1600472"/>
              <a:ext cx="521109" cy="521109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49000">
                  <a:srgbClr val="00B0F0"/>
                </a:gs>
              </a:gsLst>
              <a:lin ang="0" scaled="0"/>
            </a:gra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 flipH="1">
              <a:off x="3458939" y="2147735"/>
              <a:ext cx="963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52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209" y="912804"/>
            <a:ext cx="1556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BE:COME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33" y="598848"/>
            <a:ext cx="966467" cy="966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93" y="1565314"/>
            <a:ext cx="6108721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5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3766764" y="1073704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2004161" y="3606898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5480559" y="3687089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1"/>
          <p:cNvGrpSpPr/>
          <p:nvPr/>
        </p:nvGrpSpPr>
        <p:grpSpPr>
          <a:xfrm>
            <a:off x="2994659" y="2170322"/>
            <a:ext cx="3154681" cy="2451452"/>
            <a:chOff x="2994659" y="2335695"/>
            <a:chExt cx="3154681" cy="245145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695" y="2335695"/>
              <a:ext cx="2186609" cy="2186609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2994659" y="4417815"/>
              <a:ext cx="3154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실내 지도 기반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5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19288 -0.118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18733 -0.113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30860" y="2490728"/>
            <a:ext cx="3075901" cy="2186867"/>
            <a:chOff x="1142997" y="1452274"/>
            <a:chExt cx="6858000" cy="414415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775629" y="371064"/>
              <a:ext cx="3592736" cy="6858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833" y="4936433"/>
              <a:ext cx="448090" cy="44809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566" y="4184376"/>
              <a:ext cx="473852" cy="47385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716" y="4184376"/>
              <a:ext cx="473852" cy="47385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948" y="3670550"/>
              <a:ext cx="473852" cy="47385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047" y="4197628"/>
              <a:ext cx="473852" cy="47385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566" y="4860145"/>
              <a:ext cx="473852" cy="47385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39" y="3333753"/>
              <a:ext cx="473852" cy="47385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257" y="1452274"/>
              <a:ext cx="1973906" cy="276346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587" y="2507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524858" y="351340"/>
            <a:ext cx="1464312" cy="3505760"/>
            <a:chOff x="3583448" y="-542330"/>
            <a:chExt cx="1977089" cy="5040188"/>
          </a:xfrm>
        </p:grpSpPr>
        <p:grpSp>
          <p:nvGrpSpPr>
            <p:cNvPr id="45" name="그룹 44"/>
            <p:cNvGrpSpPr/>
            <p:nvPr/>
          </p:nvGrpSpPr>
          <p:grpSpPr>
            <a:xfrm>
              <a:off x="3583449" y="3365937"/>
              <a:ext cx="1977088" cy="1131921"/>
              <a:chOff x="3583449" y="3365937"/>
              <a:chExt cx="1977088" cy="1131921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583449" y="3365937"/>
                <a:ext cx="1977088" cy="113192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3658911" y="3441397"/>
                <a:ext cx="731975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4745554" y="4105459"/>
                <a:ext cx="769704" cy="3508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3658911" y="3901711"/>
                <a:ext cx="1856347" cy="1358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840017" y="3652689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213413" y="3901711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4737691" y="3365938"/>
                <a:ext cx="121054" cy="5659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3734371" y="3524406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303967" y="4269584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3609394" y="4282230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spc="-150" dirty="0">
                    <a:solidFill>
                      <a:schemeClr val="bg1">
                        <a:lumMod val="50000"/>
                      </a:schemeClr>
                    </a:solidFill>
                    <a:ea typeface="나눔바른고딕" panose="020B0603020101020101" pitchFamily="50" charset="-127"/>
                  </a:rPr>
                  <a:t>1st</a:t>
                </a:r>
                <a:endParaRPr lang="ko-KR" altLang="en-US" sz="900" spc="-150" dirty="0">
                  <a:solidFill>
                    <a:schemeClr val="bg1">
                      <a:lumMod val="50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583449" y="2060649"/>
              <a:ext cx="1977088" cy="1131921"/>
              <a:chOff x="3583449" y="2060649"/>
              <a:chExt cx="1977088" cy="1131921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A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08509" y="2981082"/>
                <a:ext cx="493934" cy="14812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spc="-150" dirty="0">
                    <a:solidFill>
                      <a:schemeClr val="bg1">
                        <a:lumMod val="50000"/>
                      </a:schemeClr>
                    </a:solidFill>
                    <a:ea typeface="나눔바른고딕" panose="020B0603020101020101" pitchFamily="50" charset="-127"/>
                  </a:rPr>
                  <a:t>2nd</a:t>
                </a:r>
                <a:endParaRPr lang="ko-KR" altLang="en-US" sz="900" spc="-150" dirty="0">
                  <a:solidFill>
                    <a:schemeClr val="bg1">
                      <a:lumMod val="50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583448" y="755362"/>
              <a:ext cx="1977088" cy="1131921"/>
              <a:chOff x="3583448" y="2060650"/>
              <a:chExt cx="1977088" cy="1131921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583448" y="2060650"/>
                <a:ext cx="1977088" cy="1131921"/>
              </a:xfrm>
              <a:prstGeom prst="rect">
                <a:avLst/>
              </a:prstGeom>
              <a:solidFill>
                <a:srgbClr val="008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spc="-150" dirty="0">
                    <a:solidFill>
                      <a:schemeClr val="bg1">
                        <a:lumMod val="50000"/>
                      </a:schemeClr>
                    </a:solidFill>
                    <a:ea typeface="나눔바른고딕" panose="020B0603020101020101" pitchFamily="50" charset="-127"/>
                  </a:rPr>
                  <a:t>3rd</a:t>
                </a:r>
                <a:endParaRPr lang="ko-KR" altLang="en-US" sz="800" spc="-150" dirty="0">
                  <a:solidFill>
                    <a:schemeClr val="bg1">
                      <a:lumMod val="50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3583449" y="-542330"/>
              <a:ext cx="1977088" cy="1131922"/>
              <a:chOff x="3583449" y="2060649"/>
              <a:chExt cx="1977088" cy="113192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583449" y="2060649"/>
                <a:ext cx="1977088" cy="1131922"/>
              </a:xfrm>
              <a:prstGeom prst="rect">
                <a:avLst/>
              </a:prstGeom>
              <a:solidFill>
                <a:srgbClr val="007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spc="-150" dirty="0">
                    <a:solidFill>
                      <a:schemeClr val="bg1">
                        <a:lumMod val="50000"/>
                      </a:schemeClr>
                    </a:solidFill>
                    <a:ea typeface="나눔바른고딕" panose="020B0603020101020101" pitchFamily="50" charset="-127"/>
                  </a:rPr>
                  <a:t>4th</a:t>
                </a:r>
                <a:endParaRPr lang="ko-KR" altLang="en-US" sz="900" spc="-150" dirty="0">
                  <a:solidFill>
                    <a:schemeClr val="bg1">
                      <a:lumMod val="50000"/>
                    </a:schemeClr>
                  </a:solidFill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66" name="직사각형 65"/>
          <p:cNvSpPr/>
          <p:nvPr/>
        </p:nvSpPr>
        <p:spPr>
          <a:xfrm>
            <a:off x="3274732" y="250724"/>
            <a:ext cx="1986918" cy="1934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810" y="1946994"/>
            <a:ext cx="1782409" cy="340235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524858" y="46682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68" name="그룹 67"/>
          <p:cNvGrpSpPr/>
          <p:nvPr/>
        </p:nvGrpSpPr>
        <p:grpSpPr>
          <a:xfrm>
            <a:off x="5402752" y="2781711"/>
            <a:ext cx="3188797" cy="1878573"/>
            <a:chOff x="1078119" y="1895091"/>
            <a:chExt cx="7465541" cy="3911012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855384" y="117826"/>
              <a:ext cx="3911012" cy="7465541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1886465" y="2298356"/>
              <a:ext cx="5222789" cy="2734963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1893083" y="2306595"/>
              <a:ext cx="5220292" cy="2697455"/>
              <a:chOff x="1893083" y="2306595"/>
              <a:chExt cx="5220292" cy="2697455"/>
            </a:xfrm>
            <a:effectLst>
              <a:outerShdw blurRad="25400" algn="ctr" rotWithShape="0">
                <a:schemeClr val="tx1">
                  <a:lumMod val="65000"/>
                  <a:lumOff val="35000"/>
                </a:schemeClr>
              </a:outerShdw>
            </a:effectLst>
          </p:grpSpPr>
          <p:sp>
            <p:nvSpPr>
              <p:cNvPr id="85" name="직사각형 84"/>
              <p:cNvSpPr/>
              <p:nvPr/>
            </p:nvSpPr>
            <p:spPr>
              <a:xfrm>
                <a:off x="1893083" y="3665838"/>
                <a:ext cx="2693773" cy="197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20163802">
                <a:off x="4419602" y="3127874"/>
                <a:ext cx="2693773" cy="197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2679413">
                <a:off x="4272778" y="4246403"/>
                <a:ext cx="1715582" cy="1904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464816" y="2955682"/>
                <a:ext cx="1499289" cy="2011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661894" y="4843848"/>
                <a:ext cx="1439122" cy="160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1981088" y="2451036"/>
              <a:ext cx="5037730" cy="2062013"/>
              <a:chOff x="1981088" y="2451036"/>
              <a:chExt cx="5037730" cy="2062013"/>
            </a:xfrm>
            <a:effectLst>
              <a:outerShdw blurRad="25400" algn="ctr" rotWithShape="0">
                <a:schemeClr val="accent4">
                  <a:lumMod val="50000"/>
                </a:schemeClr>
              </a:outerShdw>
            </a:effectLst>
          </p:grpSpPr>
          <p:sp>
            <p:nvSpPr>
              <p:cNvPr id="74" name="직사각형 73"/>
              <p:cNvSpPr/>
              <p:nvPr/>
            </p:nvSpPr>
            <p:spPr>
              <a:xfrm>
                <a:off x="3410465" y="2957384"/>
                <a:ext cx="963827" cy="609600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3550309" y="2957383"/>
                <a:ext cx="963827" cy="38717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20163004">
                <a:off x="5095997" y="3657006"/>
                <a:ext cx="963827" cy="38717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모서리가 둥근 직사각형 76"/>
              <p:cNvSpPr/>
              <p:nvPr/>
            </p:nvSpPr>
            <p:spPr>
              <a:xfrm rot="20163004">
                <a:off x="5132807" y="3603315"/>
                <a:ext cx="567149" cy="387719"/>
              </a:xfrm>
              <a:prstGeom prst="round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981088" y="3933240"/>
                <a:ext cx="753876" cy="57980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2828389" y="3933240"/>
                <a:ext cx="1256694" cy="57980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양쪽 모서리가 둥근 사각형 79"/>
              <p:cNvSpPr/>
              <p:nvPr/>
            </p:nvSpPr>
            <p:spPr>
              <a:xfrm rot="16200000">
                <a:off x="6189675" y="3604078"/>
                <a:ext cx="1208433" cy="44985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20158953">
                <a:off x="4654327" y="2648145"/>
                <a:ext cx="963827" cy="609600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20158953">
                <a:off x="5687011" y="2459968"/>
                <a:ext cx="677380" cy="405623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2257361" y="2478389"/>
                <a:ext cx="753876" cy="1088596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3417685" y="2451036"/>
                <a:ext cx="963827" cy="387179"/>
              </a:xfrm>
              <a:prstGeom prst="rect">
                <a:avLst/>
              </a:prstGeom>
              <a:solidFill>
                <a:srgbClr val="FFF4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813286" y="4997624"/>
              <a:ext cx="3220754" cy="576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A1D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b="1" dirty="0">
                  <a:solidFill>
                    <a:srgbClr val="00A1D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층  </a:t>
              </a:r>
              <a:r>
                <a:rPr lang="en-US" altLang="ko-KR" sz="1200" b="1" dirty="0">
                  <a:solidFill>
                    <a:srgbClr val="00A1D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 및 공연장</a:t>
              </a:r>
            </a:p>
          </p:txBody>
        </p:sp>
      </p:grpSp>
      <p:pic>
        <p:nvPicPr>
          <p:cNvPr id="92" name="그림 91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024" y="2676387"/>
            <a:ext cx="865658" cy="60596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98" y="3069434"/>
            <a:ext cx="860244" cy="60217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22" y="3489683"/>
            <a:ext cx="361599" cy="3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96296E-6 L -0.00017 0.1310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6" presetClass="emph" presetSubtype="0" fill="hold" nodeType="after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4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3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96296E-6 L -0.00017 0.1310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771800" y="447986"/>
            <a:ext cx="3600400" cy="5904656"/>
            <a:chOff x="1115616" y="620687"/>
            <a:chExt cx="3456384" cy="56076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620687"/>
              <a:ext cx="3456384" cy="560767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990" y="1124744"/>
              <a:ext cx="2943636" cy="44964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133701" y="25072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예시</a:t>
            </a:r>
          </a:p>
        </p:txBody>
      </p:sp>
    </p:spTree>
    <p:extLst>
      <p:ext uri="{BB962C8B-B14F-4D97-AF65-F5344CB8AC3E}">
        <p14:creationId xmlns:p14="http://schemas.microsoft.com/office/powerpoint/2010/main" val="14735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33701" y="25072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예시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779922" y="437908"/>
            <a:ext cx="3584157" cy="5904656"/>
            <a:chOff x="2779922" y="437908"/>
            <a:chExt cx="3584157" cy="5904656"/>
          </a:xfrm>
        </p:grpSpPr>
        <p:grpSp>
          <p:nvGrpSpPr>
            <p:cNvPr id="4" name="그룹 12"/>
            <p:cNvGrpSpPr/>
            <p:nvPr/>
          </p:nvGrpSpPr>
          <p:grpSpPr>
            <a:xfrm>
              <a:off x="2779922" y="437908"/>
              <a:ext cx="3584157" cy="5904656"/>
              <a:chOff x="2779099" y="-60156"/>
              <a:chExt cx="3584157" cy="5904656"/>
            </a:xfrm>
          </p:grpSpPr>
          <p:grpSp>
            <p:nvGrpSpPr>
              <p:cNvPr id="9" name="그룹 3"/>
              <p:cNvGrpSpPr/>
              <p:nvPr/>
            </p:nvGrpSpPr>
            <p:grpSpPr>
              <a:xfrm>
                <a:off x="2779099" y="-60156"/>
                <a:ext cx="3584157" cy="5904656"/>
                <a:chOff x="4885810" y="260781"/>
                <a:chExt cx="3456384" cy="560767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85810" y="260781"/>
                  <a:ext cx="3456384" cy="5607677"/>
                </a:xfrm>
                <a:prstGeom prst="rect">
                  <a:avLst/>
                </a:prstGeom>
              </p:spPr>
            </p:pic>
            <p:sp>
              <p:nvSpPr>
                <p:cNvPr id="6" name="직사각형 5"/>
                <p:cNvSpPr/>
                <p:nvPr/>
              </p:nvSpPr>
              <p:spPr>
                <a:xfrm>
                  <a:off x="5156145" y="783376"/>
                  <a:ext cx="2918852" cy="49453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5220072" y="857603"/>
                  <a:ext cx="2016224" cy="3391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ea typeface="나눔바른고딕" panose="020B0603020101020101" pitchFamily="50" charset="-127"/>
                    </a:rPr>
                    <a:t>장소</a:t>
                  </a:r>
                  <a:r>
                    <a:rPr lang="en-US" altLang="ko-KR" dirty="0">
                      <a:solidFill>
                        <a:schemeClr val="tx1"/>
                      </a:solidFill>
                      <a:ea typeface="나눔바른고딕" panose="020B0603020101020101" pitchFamily="50" charset="-127"/>
                    </a:rPr>
                    <a:t>/</a:t>
                  </a:r>
                  <a:r>
                    <a:rPr lang="ko-KR" altLang="en-US" dirty="0">
                      <a:solidFill>
                        <a:schemeClr val="tx1"/>
                      </a:solidFill>
                      <a:ea typeface="나눔바른고딕" panose="020B0603020101020101" pitchFamily="50" charset="-127"/>
                    </a:rPr>
                    <a:t>주소</a:t>
                  </a:r>
                </a:p>
              </p:txBody>
            </p:sp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9347" y="902984"/>
                  <a:ext cx="292201" cy="292200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2114" y="1055917"/>
                <a:ext cx="364986" cy="37061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" name="그룹 10"/>
              <p:cNvGrpSpPr/>
              <p:nvPr/>
            </p:nvGrpSpPr>
            <p:grpSpPr>
              <a:xfrm>
                <a:off x="5639525" y="1111824"/>
                <a:ext cx="240886" cy="220665"/>
                <a:chOff x="5556792" y="1134591"/>
                <a:chExt cx="288774" cy="317084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5564806" y="1134591"/>
                  <a:ext cx="280760" cy="31708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556792" y="1143198"/>
                  <a:ext cx="288774" cy="3084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그룹 10"/>
            <p:cNvGrpSpPr/>
            <p:nvPr/>
          </p:nvGrpSpPr>
          <p:grpSpPr>
            <a:xfrm>
              <a:off x="3059360" y="4850412"/>
              <a:ext cx="3036640" cy="461497"/>
              <a:chOff x="3059360" y="4850412"/>
              <a:chExt cx="3036640" cy="461497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3059360" y="4850412"/>
                <a:ext cx="3036640" cy="4614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5475" y="4904901"/>
                <a:ext cx="319477" cy="333429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3487" y="4902652"/>
                <a:ext cx="365776" cy="324345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465" y="4910806"/>
                <a:ext cx="317808" cy="316404"/>
              </a:xfrm>
              <a:prstGeom prst="rect">
                <a:avLst/>
              </a:prstGeom>
            </p:spPr>
          </p:pic>
        </p:grpSp>
      </p:grpSp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370337" y="3990590"/>
            <a:ext cx="1368152" cy="170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65" y="1036659"/>
            <a:ext cx="975637" cy="975637"/>
          </a:xfrm>
          <a:prstGeom prst="rect">
            <a:avLst/>
          </a:prstGeom>
        </p:spPr>
      </p:pic>
      <p:grpSp>
        <p:nvGrpSpPr>
          <p:cNvPr id="4" name="그룹 5"/>
          <p:cNvGrpSpPr/>
          <p:nvPr/>
        </p:nvGrpSpPr>
        <p:grpSpPr>
          <a:xfrm>
            <a:off x="2870682" y="734687"/>
            <a:ext cx="3456384" cy="5607677"/>
            <a:chOff x="2870682" y="432763"/>
            <a:chExt cx="3456384" cy="5607677"/>
          </a:xfrm>
        </p:grpSpPr>
        <p:grpSp>
          <p:nvGrpSpPr>
            <p:cNvPr id="6" name="그룹 21"/>
            <p:cNvGrpSpPr/>
            <p:nvPr/>
          </p:nvGrpSpPr>
          <p:grpSpPr>
            <a:xfrm>
              <a:off x="2870682" y="432763"/>
              <a:ext cx="3456384" cy="5607677"/>
              <a:chOff x="4644008" y="230986"/>
              <a:chExt cx="3456384" cy="5607677"/>
            </a:xfrm>
          </p:grpSpPr>
          <p:grpSp>
            <p:nvGrpSpPr>
              <p:cNvPr id="7" name="그룹 27"/>
              <p:cNvGrpSpPr/>
              <p:nvPr/>
            </p:nvGrpSpPr>
            <p:grpSpPr>
              <a:xfrm>
                <a:off x="4644008" y="230986"/>
                <a:ext cx="3456384" cy="5607677"/>
                <a:chOff x="4644008" y="230986"/>
                <a:chExt cx="3456384" cy="5607677"/>
              </a:xfrm>
            </p:grpSpPr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4008" y="230986"/>
                  <a:ext cx="3456384" cy="560767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40" name="직사각형 39"/>
                <p:cNvSpPr/>
                <p:nvPr/>
              </p:nvSpPr>
              <p:spPr>
                <a:xfrm>
                  <a:off x="4900382" y="735043"/>
                  <a:ext cx="2943636" cy="413447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29" name="타원 28"/>
              <p:cNvSpPr/>
              <p:nvPr/>
            </p:nvSpPr>
            <p:spPr>
              <a:xfrm>
                <a:off x="5267721" y="3177894"/>
                <a:ext cx="993874" cy="993874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50" dirty="0">
                    <a:ea typeface="나눔바른고딕" panose="020B0603020101020101" pitchFamily="50" charset="-127"/>
                  </a:rPr>
                  <a:t>건물평가</a:t>
                </a:r>
                <a:endParaRPr lang="en-US" altLang="ko-KR" sz="1100" spc="-150" dirty="0"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267721" y="2023221"/>
                <a:ext cx="993872" cy="99387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spc="-150" dirty="0">
                    <a:ea typeface="나눔바른고딕" panose="020B0603020101020101" pitchFamily="50" charset="-127"/>
                  </a:rPr>
                  <a:t>회원정보</a:t>
                </a: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6524042" y="3177894"/>
                <a:ext cx="1005178" cy="100517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pc="-150" dirty="0">
                    <a:ea typeface="나눔바른고딕" panose="020B0603020101020101" pitchFamily="50" charset="-127"/>
                  </a:rPr>
                  <a:t>설정</a:t>
                </a: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6491858" y="2023221"/>
                <a:ext cx="993872" cy="99387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spc="-150" dirty="0">
                    <a:ea typeface="나눔바른고딕" panose="020B0603020101020101" pitchFamily="50" charset="-127"/>
                  </a:rPr>
                  <a:t>문의</a:t>
                </a:r>
                <a:r>
                  <a:rPr lang="en-US" altLang="ko-KR" sz="1050" spc="-150" dirty="0"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050" spc="-150" dirty="0">
                    <a:ea typeface="나눔바른고딕" panose="020B0603020101020101" pitchFamily="50" charset="-127"/>
                  </a:rPr>
                  <a:t>답변</a:t>
                </a:r>
              </a:p>
            </p:txBody>
          </p:sp>
        </p:grpSp>
        <p:grpSp>
          <p:nvGrpSpPr>
            <p:cNvPr id="8" name="그룹 3"/>
            <p:cNvGrpSpPr/>
            <p:nvPr/>
          </p:nvGrpSpPr>
          <p:grpSpPr>
            <a:xfrm>
              <a:off x="3131841" y="4605881"/>
              <a:ext cx="2952440" cy="477889"/>
              <a:chOff x="2976519" y="4352775"/>
              <a:chExt cx="3034577" cy="477889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2976519" y="4352775"/>
                <a:ext cx="3034577" cy="47788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0624" y="4402405"/>
                <a:ext cx="328365" cy="333429"/>
              </a:xfrm>
              <a:prstGeom prst="rect">
                <a:avLst/>
              </a:prstGeom>
            </p:spPr>
          </p:pic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783" y="4400156"/>
                <a:ext cx="375952" cy="32434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4355" y="4408310"/>
                <a:ext cx="326649" cy="316404"/>
              </a:xfrm>
              <a:prstGeom prst="rect">
                <a:avLst/>
              </a:prstGeom>
            </p:spPr>
          </p:pic>
        </p:grp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62" y="1277354"/>
            <a:ext cx="1190401" cy="1190401"/>
          </a:xfrm>
          <a:prstGeom prst="rect">
            <a:avLst/>
          </a:prstGeom>
        </p:spPr>
      </p:pic>
      <p:grpSp>
        <p:nvGrpSpPr>
          <p:cNvPr id="9" name="그룹 13"/>
          <p:cNvGrpSpPr/>
          <p:nvPr/>
        </p:nvGrpSpPr>
        <p:grpSpPr>
          <a:xfrm>
            <a:off x="7205301" y="737619"/>
            <a:ext cx="1701904" cy="2602316"/>
            <a:chOff x="7308304" y="280363"/>
            <a:chExt cx="1605787" cy="26052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304" y="280363"/>
              <a:ext cx="1605787" cy="260524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" name="그룹 12"/>
            <p:cNvGrpSpPr/>
            <p:nvPr/>
          </p:nvGrpSpPr>
          <p:grpSpPr>
            <a:xfrm>
              <a:off x="7427121" y="502217"/>
              <a:ext cx="1368152" cy="1930814"/>
              <a:chOff x="7427121" y="502217"/>
              <a:chExt cx="1368152" cy="193081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7427121" y="732939"/>
                <a:ext cx="1368152" cy="1700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7427121" y="502217"/>
                <a:ext cx="1368152" cy="24412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문의</a:t>
                </a:r>
                <a:r>
                  <a:rPr lang="en-US" altLang="ko-KR" sz="1400" dirty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400" dirty="0">
                    <a:solidFill>
                      <a:schemeClr val="bg1"/>
                    </a:solidFill>
                    <a:ea typeface="나눔바른고딕" panose="020B0603020101020101" pitchFamily="50" charset="-127"/>
                  </a:rPr>
                  <a:t>답변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452319" y="831963"/>
                <a:ext cx="1280802" cy="3081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a typeface="나눔바른고딕" panose="020B0603020101020101" pitchFamily="50" charset="-127"/>
                  </a:rPr>
                  <a:t>나의 문의사항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452320" y="1278121"/>
                <a:ext cx="79208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a typeface="나눔바른고딕" panose="020B0603020101020101" pitchFamily="50" charset="-127"/>
                  </a:rPr>
                  <a:t>답변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452319" y="1723931"/>
                <a:ext cx="1078592" cy="523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a typeface="나눔바른고딕" panose="020B0603020101020101" pitchFamily="50" charset="-127"/>
                  </a:rPr>
                  <a:t>자주 묻는</a:t>
                </a:r>
                <a:endParaRPr lang="en-US" altLang="ko-KR" sz="1400" dirty="0">
                  <a:ea typeface="나눔바른고딕" panose="020B0603020101020101" pitchFamily="50" charset="-127"/>
                </a:endParaRPr>
              </a:p>
              <a:p>
                <a:r>
                  <a:rPr lang="ko-KR" altLang="en-US" sz="1400" dirty="0">
                    <a:ea typeface="나눔바른고딕" panose="020B0603020101020101" pitchFamily="50" charset="-127"/>
                  </a:rPr>
                  <a:t>문의사항</a:t>
                </a:r>
                <a:endParaRPr lang="en-US" altLang="ko-KR" sz="1400" dirty="0"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16" name="직선 화살표 연결선 15"/>
          <p:cNvCxnSpPr>
            <a:stCxn id="30" idx="2"/>
            <a:endCxn id="42" idx="3"/>
          </p:cNvCxnSpPr>
          <p:nvPr/>
        </p:nvCxnSpPr>
        <p:spPr>
          <a:xfrm flipH="1" flipV="1">
            <a:off x="1857307" y="2037311"/>
            <a:ext cx="1637088" cy="98654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endCxn id="5" idx="1"/>
          </p:cNvCxnSpPr>
          <p:nvPr/>
        </p:nvCxnSpPr>
        <p:spPr>
          <a:xfrm flipV="1">
            <a:off x="5706366" y="2038777"/>
            <a:ext cx="1498935" cy="96476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29" idx="2"/>
          </p:cNvCxnSpPr>
          <p:nvPr/>
        </p:nvCxnSpPr>
        <p:spPr>
          <a:xfrm flipH="1">
            <a:off x="1857307" y="4178532"/>
            <a:ext cx="1637088" cy="9531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69"/>
          <p:cNvGrpSpPr/>
          <p:nvPr/>
        </p:nvGrpSpPr>
        <p:grpSpPr>
          <a:xfrm>
            <a:off x="251520" y="734687"/>
            <a:ext cx="1605787" cy="2605247"/>
            <a:chOff x="251520" y="432763"/>
            <a:chExt cx="1605787" cy="260524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432763"/>
              <a:ext cx="1605787" cy="260524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76874" y="929200"/>
              <a:ext cx="1368152" cy="1638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068" y="980728"/>
              <a:ext cx="7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이름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93068" y="1271325"/>
              <a:ext cx="7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아이디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3068" y="1561922"/>
              <a:ext cx="935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패스워드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3068" y="1852519"/>
              <a:ext cx="1149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핸드폰 번호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7972" y="2143116"/>
              <a:ext cx="935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주소 등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71475" y="669836"/>
              <a:ext cx="1362075" cy="24412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회원정보</a:t>
              </a:r>
            </a:p>
          </p:txBody>
        </p:sp>
      </p:grpSp>
      <p:grpSp>
        <p:nvGrpSpPr>
          <p:cNvPr id="13" name="그룹 70"/>
          <p:cNvGrpSpPr/>
          <p:nvPr/>
        </p:nvGrpSpPr>
        <p:grpSpPr>
          <a:xfrm>
            <a:off x="251520" y="3935087"/>
            <a:ext cx="1605787" cy="2605247"/>
            <a:chOff x="251520" y="432763"/>
            <a:chExt cx="1605787" cy="2605247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432763"/>
              <a:ext cx="1605787" cy="2605247"/>
            </a:xfrm>
            <a:prstGeom prst="rect">
              <a:avLst/>
            </a:prstGeom>
          </p:spPr>
        </p:pic>
        <p:sp>
          <p:nvSpPr>
            <p:cNvPr id="75" name="직사각형 74"/>
            <p:cNvSpPr/>
            <p:nvPr/>
          </p:nvSpPr>
          <p:spPr>
            <a:xfrm>
              <a:off x="376874" y="929200"/>
              <a:ext cx="1368152" cy="1638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5358" y="980728"/>
              <a:ext cx="1349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방문 건물 평가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65357" y="1419563"/>
              <a:ext cx="10170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이달의</a:t>
              </a:r>
              <a:r>
                <a:rPr lang="en-US" altLang="ko-KR" sz="1400" dirty="0">
                  <a:ea typeface="나눔바른고딕" panose="020B0603020101020101" pitchFamily="50" charset="-127"/>
                </a:rPr>
                <a:t/>
              </a:r>
              <a:br>
                <a:rPr lang="en-US" altLang="ko-KR" sz="1400" dirty="0">
                  <a:ea typeface="나눔바른고딕" panose="020B0603020101020101" pitchFamily="50" charset="-127"/>
                </a:rPr>
              </a:br>
              <a:r>
                <a:rPr lang="ko-KR" altLang="en-US" sz="1400" dirty="0">
                  <a:ea typeface="나눔바른고딕" panose="020B0603020101020101" pitchFamily="50" charset="-127"/>
                </a:rPr>
                <a:t>방문랭킹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0262" y="2073841"/>
              <a:ext cx="935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나눔바른고딕" panose="020B0603020101020101" pitchFamily="50" charset="-127"/>
                </a:rPr>
                <a:t>이달의</a:t>
              </a:r>
              <a:r>
                <a:rPr lang="en-US" altLang="ko-KR" sz="1400" dirty="0">
                  <a:ea typeface="나눔바른고딕" panose="020B0603020101020101" pitchFamily="50" charset="-127"/>
                </a:rPr>
                <a:t/>
              </a:r>
              <a:br>
                <a:rPr lang="en-US" altLang="ko-KR" sz="1400" dirty="0">
                  <a:ea typeface="나눔바른고딕" panose="020B0603020101020101" pitchFamily="50" charset="-127"/>
                </a:rPr>
              </a:br>
              <a:r>
                <a:rPr lang="ko-KR" altLang="en-US" sz="1400" dirty="0">
                  <a:ea typeface="나눔바른고딕" panose="020B0603020101020101" pitchFamily="50" charset="-127"/>
                </a:rPr>
                <a:t>평가순위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71475" y="669836"/>
              <a:ext cx="1362075" cy="24412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ea typeface="나눔바른고딕" panose="020B0603020101020101" pitchFamily="50" charset="-127"/>
                </a:rPr>
                <a:t>건물평가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33701" y="25072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예시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28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547858" y="514133"/>
            <a:ext cx="1610472" cy="1207962"/>
            <a:chOff x="6879885" y="2044307"/>
            <a:chExt cx="1610472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제작자</a:t>
              </a: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1" name="그룹 70"/>
          <p:cNvGrpSpPr/>
          <p:nvPr/>
        </p:nvGrpSpPr>
        <p:grpSpPr>
          <a:xfrm>
            <a:off x="5035403" y="641524"/>
            <a:ext cx="1610472" cy="1047579"/>
            <a:chOff x="4926329" y="2659549"/>
            <a:chExt cx="1610472" cy="1047579"/>
          </a:xfrm>
        </p:grpSpPr>
        <p:sp>
          <p:nvSpPr>
            <p:cNvPr id="72" name="TextBox 71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관리자</a:t>
              </a:r>
            </a:p>
          </p:txBody>
        </p:sp>
        <p:pic>
          <p:nvPicPr>
            <p:cNvPr id="73" name="Picture 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6" name="TextBox 75"/>
          <p:cNvSpPr txBox="1"/>
          <p:nvPr/>
        </p:nvSpPr>
        <p:spPr>
          <a:xfrm>
            <a:off x="6583626" y="5369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574265" y="90375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77871" y="125685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2373" y="2070413"/>
            <a:ext cx="6924675" cy="4327922"/>
            <a:chOff x="662373" y="2070413"/>
            <a:chExt cx="6924675" cy="432792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373" y="2070413"/>
              <a:ext cx="6924675" cy="4327922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3427401" y="6093436"/>
              <a:ext cx="508338" cy="228802"/>
              <a:chOff x="4179573" y="6330214"/>
              <a:chExt cx="508338" cy="228802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9573" y="6330214"/>
                <a:ext cx="216319" cy="228801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96912" y="6330215"/>
                <a:ext cx="190999" cy="228801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82" y="2486432"/>
            <a:ext cx="261032" cy="2610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3701" y="25072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예시</a:t>
            </a:r>
          </a:p>
        </p:txBody>
      </p:sp>
    </p:spTree>
    <p:extLst>
      <p:ext uri="{BB962C8B-B14F-4D97-AF65-F5344CB8AC3E}">
        <p14:creationId xmlns:p14="http://schemas.microsoft.com/office/powerpoint/2010/main" val="8127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140" y="25072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위치 측정 방안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7" y="992450"/>
            <a:ext cx="387777" cy="387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0612" y="10108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삼각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83290" y="2175129"/>
            <a:ext cx="3887203" cy="3289688"/>
            <a:chOff x="2153935" y="2140623"/>
            <a:chExt cx="3887203" cy="328968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935" y="2140623"/>
              <a:ext cx="3887203" cy="328968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3" t="27889" r="12646" b="14244"/>
            <a:stretch/>
          </p:blipFill>
          <p:spPr>
            <a:xfrm>
              <a:off x="3924579" y="4349469"/>
              <a:ext cx="345913" cy="2959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3" t="27889" r="12646" b="14244"/>
            <a:stretch/>
          </p:blipFill>
          <p:spPr>
            <a:xfrm>
              <a:off x="3045232" y="3028253"/>
              <a:ext cx="345913" cy="2959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3" t="27889" r="12646" b="14244"/>
            <a:stretch/>
          </p:blipFill>
          <p:spPr>
            <a:xfrm>
              <a:off x="4796244" y="3004062"/>
              <a:ext cx="345913" cy="29591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" name="그룹 32"/>
          <p:cNvGrpSpPr/>
          <p:nvPr/>
        </p:nvGrpSpPr>
        <p:grpSpPr>
          <a:xfrm>
            <a:off x="5050608" y="2175129"/>
            <a:ext cx="3606042" cy="2576931"/>
            <a:chOff x="5281363" y="2208951"/>
            <a:chExt cx="3606042" cy="2576931"/>
          </a:xfrm>
        </p:grpSpPr>
        <p:sp>
          <p:nvSpPr>
            <p:cNvPr id="28" name="TextBox 27"/>
            <p:cNvSpPr txBox="1"/>
            <p:nvPr/>
          </p:nvSpPr>
          <p:spPr>
            <a:xfrm>
              <a:off x="5281363" y="2208951"/>
              <a:ext cx="1109599" cy="36933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8000">
                  <a:schemeClr val="bg1"/>
                </a:gs>
              </a:gsLst>
              <a:lin ang="1200000" scaled="0"/>
              <a:tileRect/>
            </a:gra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trength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82167" y="3821353"/>
              <a:ext cx="1268296" cy="36933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88000">
                  <a:schemeClr val="bg1"/>
                </a:gs>
              </a:gsLst>
              <a:lin ang="1200000" scaled="0"/>
            </a:gra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eakness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01235" y="2927823"/>
              <a:ext cx="3313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나눔바른고딕" panose="020B0603020101020101" pitchFamily="50" charset="-127"/>
                </a:rPr>
                <a:t>이론 상 가장 쉽고 효율적인 방법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15303" y="4416550"/>
              <a:ext cx="3572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ea typeface="나눔바른고딕" panose="020B0603020101020101" pitchFamily="50" charset="-127"/>
                </a:rPr>
                <a:t>비콘의</a:t>
              </a:r>
              <a:r>
                <a:rPr lang="ko-KR" altLang="en-US" dirty="0">
                  <a:ea typeface="나눔바른고딕" panose="020B0603020101020101" pitchFamily="50" charset="-127"/>
                </a:rPr>
                <a:t> 불규칙적인 신호 세기 변동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32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140" y="25072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위치 측정 방안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7" y="2173625"/>
            <a:ext cx="3701352" cy="2819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8" y="983228"/>
            <a:ext cx="399352" cy="39935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230679" y="2187226"/>
            <a:ext cx="3701352" cy="2764527"/>
            <a:chOff x="345057" y="3519577"/>
            <a:chExt cx="2967486" cy="232050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47" y="3546295"/>
              <a:ext cx="2930825" cy="2293788"/>
            </a:xfrm>
            <a:prstGeom prst="rect">
              <a:avLst/>
            </a:prstGeom>
          </p:spPr>
        </p:pic>
        <p:sp>
          <p:nvSpPr>
            <p:cNvPr id="10" name="자유형 9"/>
            <p:cNvSpPr/>
            <p:nvPr/>
          </p:nvSpPr>
          <p:spPr>
            <a:xfrm>
              <a:off x="362309" y="5029200"/>
              <a:ext cx="873022" cy="776377"/>
            </a:xfrm>
            <a:custGeom>
              <a:avLst/>
              <a:gdLst>
                <a:gd name="connsiteX0" fmla="*/ 0 w 873022"/>
                <a:gd name="connsiteY0" fmla="*/ 172528 h 776377"/>
                <a:gd name="connsiteX1" fmla="*/ 86265 w 873022"/>
                <a:gd name="connsiteY1" fmla="*/ 51758 h 776377"/>
                <a:gd name="connsiteX2" fmla="*/ 94891 w 873022"/>
                <a:gd name="connsiteY2" fmla="*/ 25879 h 776377"/>
                <a:gd name="connsiteX3" fmla="*/ 103517 w 873022"/>
                <a:gd name="connsiteY3" fmla="*/ 0 h 776377"/>
                <a:gd name="connsiteX4" fmla="*/ 155276 w 873022"/>
                <a:gd name="connsiteY4" fmla="*/ 8626 h 776377"/>
                <a:gd name="connsiteX5" fmla="*/ 215661 w 873022"/>
                <a:gd name="connsiteY5" fmla="*/ 69011 h 776377"/>
                <a:gd name="connsiteX6" fmla="*/ 250166 w 873022"/>
                <a:gd name="connsiteY6" fmla="*/ 146649 h 776377"/>
                <a:gd name="connsiteX7" fmla="*/ 258793 w 873022"/>
                <a:gd name="connsiteY7" fmla="*/ 172528 h 776377"/>
                <a:gd name="connsiteX8" fmla="*/ 319178 w 873022"/>
                <a:gd name="connsiteY8" fmla="*/ 207034 h 776377"/>
                <a:gd name="connsiteX9" fmla="*/ 353683 w 873022"/>
                <a:gd name="connsiteY9" fmla="*/ 224287 h 776377"/>
                <a:gd name="connsiteX10" fmla="*/ 414068 w 873022"/>
                <a:gd name="connsiteY10" fmla="*/ 241540 h 776377"/>
                <a:gd name="connsiteX11" fmla="*/ 560717 w 873022"/>
                <a:gd name="connsiteY11" fmla="*/ 250166 h 776377"/>
                <a:gd name="connsiteX12" fmla="*/ 586597 w 873022"/>
                <a:gd name="connsiteY12" fmla="*/ 258792 h 776377"/>
                <a:gd name="connsiteX13" fmla="*/ 612476 w 873022"/>
                <a:gd name="connsiteY13" fmla="*/ 276045 h 776377"/>
                <a:gd name="connsiteX14" fmla="*/ 672861 w 873022"/>
                <a:gd name="connsiteY14" fmla="*/ 336430 h 776377"/>
                <a:gd name="connsiteX15" fmla="*/ 715993 w 873022"/>
                <a:gd name="connsiteY15" fmla="*/ 396815 h 776377"/>
                <a:gd name="connsiteX16" fmla="*/ 741872 w 873022"/>
                <a:gd name="connsiteY16" fmla="*/ 465826 h 776377"/>
                <a:gd name="connsiteX17" fmla="*/ 750499 w 873022"/>
                <a:gd name="connsiteY17" fmla="*/ 500332 h 776377"/>
                <a:gd name="connsiteX18" fmla="*/ 785004 w 873022"/>
                <a:gd name="connsiteY18" fmla="*/ 586596 h 776377"/>
                <a:gd name="connsiteX19" fmla="*/ 802257 w 873022"/>
                <a:gd name="connsiteY19" fmla="*/ 612475 h 776377"/>
                <a:gd name="connsiteX20" fmla="*/ 828136 w 873022"/>
                <a:gd name="connsiteY20" fmla="*/ 629728 h 776377"/>
                <a:gd name="connsiteX21" fmla="*/ 854016 w 873022"/>
                <a:gd name="connsiteY21" fmla="*/ 690113 h 776377"/>
                <a:gd name="connsiteX22" fmla="*/ 871268 w 873022"/>
                <a:gd name="connsiteY22" fmla="*/ 715992 h 776377"/>
                <a:gd name="connsiteX23" fmla="*/ 871268 w 873022"/>
                <a:gd name="connsiteY23" fmla="*/ 776377 h 77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73022" h="776377">
                  <a:moveTo>
                    <a:pt x="0" y="172528"/>
                  </a:moveTo>
                  <a:cubicBezTo>
                    <a:pt x="81871" y="90658"/>
                    <a:pt x="58725" y="134379"/>
                    <a:pt x="86265" y="51758"/>
                  </a:cubicBezTo>
                  <a:lnTo>
                    <a:pt x="94891" y="25879"/>
                  </a:lnTo>
                  <a:lnTo>
                    <a:pt x="103517" y="0"/>
                  </a:lnTo>
                  <a:cubicBezTo>
                    <a:pt x="120770" y="2875"/>
                    <a:pt x="140380" y="-541"/>
                    <a:pt x="155276" y="8626"/>
                  </a:cubicBezTo>
                  <a:cubicBezTo>
                    <a:pt x="179519" y="23545"/>
                    <a:pt x="215661" y="69011"/>
                    <a:pt x="215661" y="69011"/>
                  </a:cubicBezTo>
                  <a:cubicBezTo>
                    <a:pt x="260169" y="202535"/>
                    <a:pt x="209158" y="64633"/>
                    <a:pt x="250166" y="146649"/>
                  </a:cubicBezTo>
                  <a:cubicBezTo>
                    <a:pt x="254233" y="154782"/>
                    <a:pt x="252972" y="165543"/>
                    <a:pt x="258793" y="172528"/>
                  </a:cubicBezTo>
                  <a:cubicBezTo>
                    <a:pt x="283918" y="202678"/>
                    <a:pt x="290192" y="194612"/>
                    <a:pt x="319178" y="207034"/>
                  </a:cubicBezTo>
                  <a:cubicBezTo>
                    <a:pt x="330998" y="212100"/>
                    <a:pt x="341863" y="219222"/>
                    <a:pt x="353683" y="224287"/>
                  </a:cubicBezTo>
                  <a:cubicBezTo>
                    <a:pt x="364769" y="229038"/>
                    <a:pt x="404694" y="240647"/>
                    <a:pt x="414068" y="241540"/>
                  </a:cubicBezTo>
                  <a:cubicBezTo>
                    <a:pt x="462815" y="246183"/>
                    <a:pt x="511834" y="247291"/>
                    <a:pt x="560717" y="250166"/>
                  </a:cubicBezTo>
                  <a:cubicBezTo>
                    <a:pt x="569344" y="253041"/>
                    <a:pt x="578464" y="254725"/>
                    <a:pt x="586597" y="258792"/>
                  </a:cubicBezTo>
                  <a:cubicBezTo>
                    <a:pt x="595870" y="263428"/>
                    <a:pt x="604770" y="269109"/>
                    <a:pt x="612476" y="276045"/>
                  </a:cubicBezTo>
                  <a:cubicBezTo>
                    <a:pt x="633634" y="295088"/>
                    <a:pt x="655782" y="313657"/>
                    <a:pt x="672861" y="336430"/>
                  </a:cubicBezTo>
                  <a:cubicBezTo>
                    <a:pt x="704960" y="379230"/>
                    <a:pt x="690765" y="358973"/>
                    <a:pt x="715993" y="396815"/>
                  </a:cubicBezTo>
                  <a:cubicBezTo>
                    <a:pt x="738132" y="485377"/>
                    <a:pt x="708042" y="375617"/>
                    <a:pt x="741872" y="465826"/>
                  </a:cubicBezTo>
                  <a:cubicBezTo>
                    <a:pt x="746035" y="476927"/>
                    <a:pt x="747092" y="488976"/>
                    <a:pt x="750499" y="500332"/>
                  </a:cubicBezTo>
                  <a:cubicBezTo>
                    <a:pt x="761663" y="537546"/>
                    <a:pt x="766798" y="554736"/>
                    <a:pt x="785004" y="586596"/>
                  </a:cubicBezTo>
                  <a:cubicBezTo>
                    <a:pt x="790148" y="595598"/>
                    <a:pt x="794926" y="605144"/>
                    <a:pt x="802257" y="612475"/>
                  </a:cubicBezTo>
                  <a:cubicBezTo>
                    <a:pt x="809588" y="619806"/>
                    <a:pt x="819510" y="623977"/>
                    <a:pt x="828136" y="629728"/>
                  </a:cubicBezTo>
                  <a:cubicBezTo>
                    <a:pt x="871449" y="694699"/>
                    <a:pt x="820594" y="612129"/>
                    <a:pt x="854016" y="690113"/>
                  </a:cubicBezTo>
                  <a:cubicBezTo>
                    <a:pt x="858100" y="699642"/>
                    <a:pt x="869235" y="705826"/>
                    <a:pt x="871268" y="715992"/>
                  </a:cubicBezTo>
                  <a:cubicBezTo>
                    <a:pt x="875215" y="735729"/>
                    <a:pt x="871268" y="756249"/>
                    <a:pt x="871268" y="77637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45057" y="4640966"/>
              <a:ext cx="1346483" cy="1138732"/>
            </a:xfrm>
            <a:custGeom>
              <a:avLst/>
              <a:gdLst>
                <a:gd name="connsiteX0" fmla="*/ 0 w 1346483"/>
                <a:gd name="connsiteY0" fmla="*/ 8672 h 1138732"/>
                <a:gd name="connsiteX1" fmla="*/ 327803 w 1346483"/>
                <a:gd name="connsiteY1" fmla="*/ 103562 h 1138732"/>
                <a:gd name="connsiteX2" fmla="*/ 448573 w 1346483"/>
                <a:gd name="connsiteY2" fmla="*/ 146694 h 1138732"/>
                <a:gd name="connsiteX3" fmla="*/ 560717 w 1346483"/>
                <a:gd name="connsiteY3" fmla="*/ 138068 h 1138732"/>
                <a:gd name="connsiteX4" fmla="*/ 612475 w 1346483"/>
                <a:gd name="connsiteY4" fmla="*/ 120815 h 1138732"/>
                <a:gd name="connsiteX5" fmla="*/ 638354 w 1346483"/>
                <a:gd name="connsiteY5" fmla="*/ 94936 h 1138732"/>
                <a:gd name="connsiteX6" fmla="*/ 690113 w 1346483"/>
                <a:gd name="connsiteY6" fmla="*/ 8672 h 1138732"/>
                <a:gd name="connsiteX7" fmla="*/ 724618 w 1346483"/>
                <a:gd name="connsiteY7" fmla="*/ 43177 h 1138732"/>
                <a:gd name="connsiteX8" fmla="*/ 741871 w 1346483"/>
                <a:gd name="connsiteY8" fmla="*/ 69057 h 1138732"/>
                <a:gd name="connsiteX9" fmla="*/ 767751 w 1346483"/>
                <a:gd name="connsiteY9" fmla="*/ 103562 h 1138732"/>
                <a:gd name="connsiteX10" fmla="*/ 793630 w 1346483"/>
                <a:gd name="connsiteY10" fmla="*/ 155321 h 1138732"/>
                <a:gd name="connsiteX11" fmla="*/ 810883 w 1346483"/>
                <a:gd name="connsiteY11" fmla="*/ 189826 h 1138732"/>
                <a:gd name="connsiteX12" fmla="*/ 819509 w 1346483"/>
                <a:gd name="connsiteY12" fmla="*/ 215706 h 1138732"/>
                <a:gd name="connsiteX13" fmla="*/ 879894 w 1346483"/>
                <a:gd name="connsiteY13" fmla="*/ 301970 h 1138732"/>
                <a:gd name="connsiteX14" fmla="*/ 914400 w 1346483"/>
                <a:gd name="connsiteY14" fmla="*/ 362355 h 1138732"/>
                <a:gd name="connsiteX15" fmla="*/ 931652 w 1346483"/>
                <a:gd name="connsiteY15" fmla="*/ 388234 h 1138732"/>
                <a:gd name="connsiteX16" fmla="*/ 957532 w 1346483"/>
                <a:gd name="connsiteY16" fmla="*/ 465872 h 1138732"/>
                <a:gd name="connsiteX17" fmla="*/ 974785 w 1346483"/>
                <a:gd name="connsiteY17" fmla="*/ 491751 h 1138732"/>
                <a:gd name="connsiteX18" fmla="*/ 1009290 w 1346483"/>
                <a:gd name="connsiteY18" fmla="*/ 509004 h 1138732"/>
                <a:gd name="connsiteX19" fmla="*/ 1026543 w 1346483"/>
                <a:gd name="connsiteY19" fmla="*/ 534883 h 1138732"/>
                <a:gd name="connsiteX20" fmla="*/ 1086928 w 1346483"/>
                <a:gd name="connsiteY20" fmla="*/ 569389 h 1138732"/>
                <a:gd name="connsiteX21" fmla="*/ 1112807 w 1346483"/>
                <a:gd name="connsiteY21" fmla="*/ 595268 h 1138732"/>
                <a:gd name="connsiteX22" fmla="*/ 1147313 w 1346483"/>
                <a:gd name="connsiteY22" fmla="*/ 638400 h 1138732"/>
                <a:gd name="connsiteX23" fmla="*/ 1164566 w 1346483"/>
                <a:gd name="connsiteY23" fmla="*/ 672906 h 1138732"/>
                <a:gd name="connsiteX24" fmla="*/ 1199071 w 1346483"/>
                <a:gd name="connsiteY24" fmla="*/ 724664 h 1138732"/>
                <a:gd name="connsiteX25" fmla="*/ 1233577 w 1346483"/>
                <a:gd name="connsiteY25" fmla="*/ 785049 h 1138732"/>
                <a:gd name="connsiteX26" fmla="*/ 1268083 w 1346483"/>
                <a:gd name="connsiteY26" fmla="*/ 845434 h 1138732"/>
                <a:gd name="connsiteX27" fmla="*/ 1293962 w 1346483"/>
                <a:gd name="connsiteY27" fmla="*/ 905819 h 1138732"/>
                <a:gd name="connsiteX28" fmla="*/ 1328468 w 1346483"/>
                <a:gd name="connsiteY28" fmla="*/ 1026589 h 1138732"/>
                <a:gd name="connsiteX29" fmla="*/ 1345720 w 1346483"/>
                <a:gd name="connsiteY29" fmla="*/ 1086974 h 1138732"/>
                <a:gd name="connsiteX30" fmla="*/ 1345720 w 1346483"/>
                <a:gd name="connsiteY30" fmla="*/ 1138732 h 113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6483" h="1138732">
                  <a:moveTo>
                    <a:pt x="0" y="8672"/>
                  </a:moveTo>
                  <a:cubicBezTo>
                    <a:pt x="109268" y="40302"/>
                    <a:pt x="220134" y="66857"/>
                    <a:pt x="327803" y="103562"/>
                  </a:cubicBezTo>
                  <a:cubicBezTo>
                    <a:pt x="506044" y="164326"/>
                    <a:pt x="239143" y="120516"/>
                    <a:pt x="448573" y="146694"/>
                  </a:cubicBezTo>
                  <a:cubicBezTo>
                    <a:pt x="485954" y="143819"/>
                    <a:pt x="523684" y="143915"/>
                    <a:pt x="560717" y="138068"/>
                  </a:cubicBezTo>
                  <a:cubicBezTo>
                    <a:pt x="578680" y="135232"/>
                    <a:pt x="612475" y="120815"/>
                    <a:pt x="612475" y="120815"/>
                  </a:cubicBezTo>
                  <a:cubicBezTo>
                    <a:pt x="621101" y="112189"/>
                    <a:pt x="635003" y="106666"/>
                    <a:pt x="638354" y="94936"/>
                  </a:cubicBezTo>
                  <a:cubicBezTo>
                    <a:pt x="668485" y="-10521"/>
                    <a:pt x="606523" y="-8047"/>
                    <a:pt x="690113" y="8672"/>
                  </a:cubicBezTo>
                  <a:cubicBezTo>
                    <a:pt x="701615" y="20174"/>
                    <a:pt x="714032" y="30827"/>
                    <a:pt x="724618" y="43177"/>
                  </a:cubicBezTo>
                  <a:cubicBezTo>
                    <a:pt x="731365" y="51049"/>
                    <a:pt x="735845" y="60620"/>
                    <a:pt x="741871" y="69057"/>
                  </a:cubicBezTo>
                  <a:cubicBezTo>
                    <a:pt x="750228" y="80756"/>
                    <a:pt x="759124" y="92060"/>
                    <a:pt x="767751" y="103562"/>
                  </a:cubicBezTo>
                  <a:cubicBezTo>
                    <a:pt x="783565" y="151009"/>
                    <a:pt x="766875" y="108500"/>
                    <a:pt x="793630" y="155321"/>
                  </a:cubicBezTo>
                  <a:cubicBezTo>
                    <a:pt x="800010" y="166486"/>
                    <a:pt x="805818" y="178006"/>
                    <a:pt x="810883" y="189826"/>
                  </a:cubicBezTo>
                  <a:cubicBezTo>
                    <a:pt x="814465" y="198184"/>
                    <a:pt x="815093" y="207757"/>
                    <a:pt x="819509" y="215706"/>
                  </a:cubicBezTo>
                  <a:cubicBezTo>
                    <a:pt x="839334" y="251390"/>
                    <a:pt x="857284" y="270316"/>
                    <a:pt x="879894" y="301970"/>
                  </a:cubicBezTo>
                  <a:cubicBezTo>
                    <a:pt x="909918" y="344004"/>
                    <a:pt x="885517" y="311809"/>
                    <a:pt x="914400" y="362355"/>
                  </a:cubicBezTo>
                  <a:cubicBezTo>
                    <a:pt x="919544" y="371357"/>
                    <a:pt x="925901" y="379608"/>
                    <a:pt x="931652" y="388234"/>
                  </a:cubicBezTo>
                  <a:cubicBezTo>
                    <a:pt x="939889" y="421181"/>
                    <a:pt x="941290" y="433389"/>
                    <a:pt x="957532" y="465872"/>
                  </a:cubicBezTo>
                  <a:cubicBezTo>
                    <a:pt x="962169" y="475145"/>
                    <a:pt x="966820" y="485114"/>
                    <a:pt x="974785" y="491751"/>
                  </a:cubicBezTo>
                  <a:cubicBezTo>
                    <a:pt x="984664" y="499983"/>
                    <a:pt x="997788" y="503253"/>
                    <a:pt x="1009290" y="509004"/>
                  </a:cubicBezTo>
                  <a:cubicBezTo>
                    <a:pt x="1015041" y="517630"/>
                    <a:pt x="1019212" y="527552"/>
                    <a:pt x="1026543" y="534883"/>
                  </a:cubicBezTo>
                  <a:cubicBezTo>
                    <a:pt x="1046920" y="555260"/>
                    <a:pt x="1063246" y="552473"/>
                    <a:pt x="1086928" y="569389"/>
                  </a:cubicBezTo>
                  <a:cubicBezTo>
                    <a:pt x="1096855" y="576480"/>
                    <a:pt x="1104181" y="586642"/>
                    <a:pt x="1112807" y="595268"/>
                  </a:cubicBezTo>
                  <a:cubicBezTo>
                    <a:pt x="1133405" y="657058"/>
                    <a:pt x="1103957" y="586372"/>
                    <a:pt x="1147313" y="638400"/>
                  </a:cubicBezTo>
                  <a:cubicBezTo>
                    <a:pt x="1155545" y="648279"/>
                    <a:pt x="1157950" y="661879"/>
                    <a:pt x="1164566" y="672906"/>
                  </a:cubicBezTo>
                  <a:cubicBezTo>
                    <a:pt x="1175234" y="690686"/>
                    <a:pt x="1189798" y="706118"/>
                    <a:pt x="1199071" y="724664"/>
                  </a:cubicBezTo>
                  <a:cubicBezTo>
                    <a:pt x="1251208" y="828939"/>
                    <a:pt x="1184804" y="699698"/>
                    <a:pt x="1233577" y="785049"/>
                  </a:cubicBezTo>
                  <a:cubicBezTo>
                    <a:pt x="1277356" y="861662"/>
                    <a:pt x="1226049" y="782384"/>
                    <a:pt x="1268083" y="845434"/>
                  </a:cubicBezTo>
                  <a:cubicBezTo>
                    <a:pt x="1295845" y="928723"/>
                    <a:pt x="1251330" y="799241"/>
                    <a:pt x="1293962" y="905819"/>
                  </a:cubicBezTo>
                  <a:cubicBezTo>
                    <a:pt x="1327187" y="988881"/>
                    <a:pt x="1295756" y="928448"/>
                    <a:pt x="1328468" y="1026589"/>
                  </a:cubicBezTo>
                  <a:cubicBezTo>
                    <a:pt x="1333723" y="1042354"/>
                    <a:pt x="1344173" y="1071499"/>
                    <a:pt x="1345720" y="1086974"/>
                  </a:cubicBezTo>
                  <a:cubicBezTo>
                    <a:pt x="1347437" y="1104141"/>
                    <a:pt x="1345720" y="1121479"/>
                    <a:pt x="1345720" y="113873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370936" y="4235570"/>
              <a:ext cx="1682151" cy="1561381"/>
            </a:xfrm>
            <a:custGeom>
              <a:avLst/>
              <a:gdLst>
                <a:gd name="connsiteX0" fmla="*/ 0 w 1682151"/>
                <a:gd name="connsiteY0" fmla="*/ 86264 h 1561381"/>
                <a:gd name="connsiteX1" fmla="*/ 396815 w 1682151"/>
                <a:gd name="connsiteY1" fmla="*/ 17253 h 1561381"/>
                <a:gd name="connsiteX2" fmla="*/ 422694 w 1682151"/>
                <a:gd name="connsiteY2" fmla="*/ 0 h 1561381"/>
                <a:gd name="connsiteX3" fmla="*/ 715992 w 1682151"/>
                <a:gd name="connsiteY3" fmla="*/ 8626 h 1561381"/>
                <a:gd name="connsiteX4" fmla="*/ 819509 w 1682151"/>
                <a:gd name="connsiteY4" fmla="*/ 25879 h 1561381"/>
                <a:gd name="connsiteX5" fmla="*/ 845389 w 1682151"/>
                <a:gd name="connsiteY5" fmla="*/ 43132 h 1561381"/>
                <a:gd name="connsiteX6" fmla="*/ 862641 w 1682151"/>
                <a:gd name="connsiteY6" fmla="*/ 69011 h 1561381"/>
                <a:gd name="connsiteX7" fmla="*/ 888521 w 1682151"/>
                <a:gd name="connsiteY7" fmla="*/ 86264 h 1561381"/>
                <a:gd name="connsiteX8" fmla="*/ 897147 w 1682151"/>
                <a:gd name="connsiteY8" fmla="*/ 112143 h 1561381"/>
                <a:gd name="connsiteX9" fmla="*/ 931653 w 1682151"/>
                <a:gd name="connsiteY9" fmla="*/ 163902 h 1561381"/>
                <a:gd name="connsiteX10" fmla="*/ 957532 w 1682151"/>
                <a:gd name="connsiteY10" fmla="*/ 215660 h 1561381"/>
                <a:gd name="connsiteX11" fmla="*/ 966158 w 1682151"/>
                <a:gd name="connsiteY11" fmla="*/ 241539 h 1561381"/>
                <a:gd name="connsiteX12" fmla="*/ 1009290 w 1682151"/>
                <a:gd name="connsiteY12" fmla="*/ 301924 h 1561381"/>
                <a:gd name="connsiteX13" fmla="*/ 1026543 w 1682151"/>
                <a:gd name="connsiteY13" fmla="*/ 327804 h 1561381"/>
                <a:gd name="connsiteX14" fmla="*/ 1078302 w 1682151"/>
                <a:gd name="connsiteY14" fmla="*/ 353683 h 1561381"/>
                <a:gd name="connsiteX15" fmla="*/ 1138687 w 1682151"/>
                <a:gd name="connsiteY15" fmla="*/ 379562 h 1561381"/>
                <a:gd name="connsiteX16" fmla="*/ 1164566 w 1682151"/>
                <a:gd name="connsiteY16" fmla="*/ 396815 h 1561381"/>
                <a:gd name="connsiteX17" fmla="*/ 1190445 w 1682151"/>
                <a:gd name="connsiteY17" fmla="*/ 405441 h 1561381"/>
                <a:gd name="connsiteX18" fmla="*/ 1242204 w 1682151"/>
                <a:gd name="connsiteY18" fmla="*/ 439947 h 1561381"/>
                <a:gd name="connsiteX19" fmla="*/ 1276709 w 1682151"/>
                <a:gd name="connsiteY19" fmla="*/ 500332 h 1561381"/>
                <a:gd name="connsiteX20" fmla="*/ 1302589 w 1682151"/>
                <a:gd name="connsiteY20" fmla="*/ 586596 h 1561381"/>
                <a:gd name="connsiteX21" fmla="*/ 1302589 w 1682151"/>
                <a:gd name="connsiteY21" fmla="*/ 776377 h 1561381"/>
                <a:gd name="connsiteX22" fmla="*/ 1311215 w 1682151"/>
                <a:gd name="connsiteY22" fmla="*/ 802256 h 1561381"/>
                <a:gd name="connsiteX23" fmla="*/ 1362973 w 1682151"/>
                <a:gd name="connsiteY23" fmla="*/ 862641 h 1561381"/>
                <a:gd name="connsiteX24" fmla="*/ 1406106 w 1682151"/>
                <a:gd name="connsiteY24" fmla="*/ 914400 h 1561381"/>
                <a:gd name="connsiteX25" fmla="*/ 1431985 w 1682151"/>
                <a:gd name="connsiteY25" fmla="*/ 923026 h 1561381"/>
                <a:gd name="connsiteX26" fmla="*/ 1500996 w 1682151"/>
                <a:gd name="connsiteY26" fmla="*/ 983411 h 1561381"/>
                <a:gd name="connsiteX27" fmla="*/ 1578634 w 1682151"/>
                <a:gd name="connsiteY27" fmla="*/ 1069675 h 1561381"/>
                <a:gd name="connsiteX28" fmla="*/ 1595887 w 1682151"/>
                <a:gd name="connsiteY28" fmla="*/ 1095555 h 1561381"/>
                <a:gd name="connsiteX29" fmla="*/ 1621766 w 1682151"/>
                <a:gd name="connsiteY29" fmla="*/ 1130060 h 1561381"/>
                <a:gd name="connsiteX30" fmla="*/ 1630392 w 1682151"/>
                <a:gd name="connsiteY30" fmla="*/ 1155939 h 1561381"/>
                <a:gd name="connsiteX31" fmla="*/ 1647645 w 1682151"/>
                <a:gd name="connsiteY31" fmla="*/ 1181819 h 1561381"/>
                <a:gd name="connsiteX32" fmla="*/ 1664898 w 1682151"/>
                <a:gd name="connsiteY32" fmla="*/ 1233577 h 1561381"/>
                <a:gd name="connsiteX33" fmla="*/ 1673524 w 1682151"/>
                <a:gd name="connsiteY33" fmla="*/ 1259456 h 1561381"/>
                <a:gd name="connsiteX34" fmla="*/ 1682151 w 1682151"/>
                <a:gd name="connsiteY34" fmla="*/ 1328468 h 1561381"/>
                <a:gd name="connsiteX35" fmla="*/ 1656272 w 1682151"/>
                <a:gd name="connsiteY35" fmla="*/ 1466490 h 1561381"/>
                <a:gd name="connsiteX36" fmla="*/ 1647645 w 1682151"/>
                <a:gd name="connsiteY36" fmla="*/ 1492370 h 1561381"/>
                <a:gd name="connsiteX37" fmla="*/ 1630392 w 1682151"/>
                <a:gd name="connsiteY37" fmla="*/ 1518249 h 1561381"/>
                <a:gd name="connsiteX38" fmla="*/ 1621766 w 1682151"/>
                <a:gd name="connsiteY38" fmla="*/ 1561381 h 156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82151" h="1561381">
                  <a:moveTo>
                    <a:pt x="0" y="86264"/>
                  </a:moveTo>
                  <a:cubicBezTo>
                    <a:pt x="132272" y="63260"/>
                    <a:pt x="265269" y="44099"/>
                    <a:pt x="396815" y="17253"/>
                  </a:cubicBezTo>
                  <a:cubicBezTo>
                    <a:pt x="406973" y="15180"/>
                    <a:pt x="412330" y="280"/>
                    <a:pt x="422694" y="0"/>
                  </a:cubicBezTo>
                  <a:lnTo>
                    <a:pt x="715992" y="8626"/>
                  </a:lnTo>
                  <a:cubicBezTo>
                    <a:pt x="740587" y="11359"/>
                    <a:pt x="790607" y="11428"/>
                    <a:pt x="819509" y="25879"/>
                  </a:cubicBezTo>
                  <a:cubicBezTo>
                    <a:pt x="828782" y="30516"/>
                    <a:pt x="836762" y="37381"/>
                    <a:pt x="845389" y="43132"/>
                  </a:cubicBezTo>
                  <a:cubicBezTo>
                    <a:pt x="851140" y="51758"/>
                    <a:pt x="855310" y="61680"/>
                    <a:pt x="862641" y="69011"/>
                  </a:cubicBezTo>
                  <a:cubicBezTo>
                    <a:pt x="869972" y="76342"/>
                    <a:pt x="882044" y="78168"/>
                    <a:pt x="888521" y="86264"/>
                  </a:cubicBezTo>
                  <a:cubicBezTo>
                    <a:pt x="894201" y="93364"/>
                    <a:pt x="892731" y="104194"/>
                    <a:pt x="897147" y="112143"/>
                  </a:cubicBezTo>
                  <a:cubicBezTo>
                    <a:pt x="907217" y="130269"/>
                    <a:pt x="931653" y="163902"/>
                    <a:pt x="931653" y="163902"/>
                  </a:cubicBezTo>
                  <a:cubicBezTo>
                    <a:pt x="953335" y="228949"/>
                    <a:pt x="924087" y="148771"/>
                    <a:pt x="957532" y="215660"/>
                  </a:cubicBezTo>
                  <a:cubicBezTo>
                    <a:pt x="961598" y="223793"/>
                    <a:pt x="962092" y="233406"/>
                    <a:pt x="966158" y="241539"/>
                  </a:cubicBezTo>
                  <a:cubicBezTo>
                    <a:pt x="972936" y="255095"/>
                    <a:pt x="1002775" y="292802"/>
                    <a:pt x="1009290" y="301924"/>
                  </a:cubicBezTo>
                  <a:cubicBezTo>
                    <a:pt x="1015316" y="310361"/>
                    <a:pt x="1019212" y="320473"/>
                    <a:pt x="1026543" y="327804"/>
                  </a:cubicBezTo>
                  <a:cubicBezTo>
                    <a:pt x="1051262" y="352523"/>
                    <a:pt x="1050240" y="339652"/>
                    <a:pt x="1078302" y="353683"/>
                  </a:cubicBezTo>
                  <a:cubicBezTo>
                    <a:pt x="1137873" y="383469"/>
                    <a:pt x="1066875" y="361610"/>
                    <a:pt x="1138687" y="379562"/>
                  </a:cubicBezTo>
                  <a:cubicBezTo>
                    <a:pt x="1147313" y="385313"/>
                    <a:pt x="1155293" y="392178"/>
                    <a:pt x="1164566" y="396815"/>
                  </a:cubicBezTo>
                  <a:cubicBezTo>
                    <a:pt x="1172699" y="400881"/>
                    <a:pt x="1182496" y="401025"/>
                    <a:pt x="1190445" y="405441"/>
                  </a:cubicBezTo>
                  <a:cubicBezTo>
                    <a:pt x="1208571" y="415511"/>
                    <a:pt x="1242204" y="439947"/>
                    <a:pt x="1242204" y="439947"/>
                  </a:cubicBezTo>
                  <a:cubicBezTo>
                    <a:pt x="1257765" y="463290"/>
                    <a:pt x="1265765" y="472971"/>
                    <a:pt x="1276709" y="500332"/>
                  </a:cubicBezTo>
                  <a:cubicBezTo>
                    <a:pt x="1290710" y="535334"/>
                    <a:pt x="1294115" y="552704"/>
                    <a:pt x="1302589" y="586596"/>
                  </a:cubicBezTo>
                  <a:cubicBezTo>
                    <a:pt x="1285684" y="671117"/>
                    <a:pt x="1288674" y="637226"/>
                    <a:pt x="1302589" y="776377"/>
                  </a:cubicBezTo>
                  <a:cubicBezTo>
                    <a:pt x="1303494" y="785425"/>
                    <a:pt x="1307149" y="794123"/>
                    <a:pt x="1311215" y="802256"/>
                  </a:cubicBezTo>
                  <a:cubicBezTo>
                    <a:pt x="1327059" y="833945"/>
                    <a:pt x="1337502" y="832925"/>
                    <a:pt x="1362973" y="862641"/>
                  </a:cubicBezTo>
                  <a:cubicBezTo>
                    <a:pt x="1384192" y="887397"/>
                    <a:pt x="1376190" y="894457"/>
                    <a:pt x="1406106" y="914400"/>
                  </a:cubicBezTo>
                  <a:cubicBezTo>
                    <a:pt x="1413672" y="919444"/>
                    <a:pt x="1423359" y="920151"/>
                    <a:pt x="1431985" y="923026"/>
                  </a:cubicBezTo>
                  <a:cubicBezTo>
                    <a:pt x="1488065" y="997801"/>
                    <a:pt x="1422047" y="918817"/>
                    <a:pt x="1500996" y="983411"/>
                  </a:cubicBezTo>
                  <a:cubicBezTo>
                    <a:pt x="1535688" y="1011796"/>
                    <a:pt x="1554162" y="1035414"/>
                    <a:pt x="1578634" y="1069675"/>
                  </a:cubicBezTo>
                  <a:cubicBezTo>
                    <a:pt x="1584660" y="1078112"/>
                    <a:pt x="1589861" y="1087118"/>
                    <a:pt x="1595887" y="1095555"/>
                  </a:cubicBezTo>
                  <a:cubicBezTo>
                    <a:pt x="1604244" y="1107254"/>
                    <a:pt x="1613140" y="1118558"/>
                    <a:pt x="1621766" y="1130060"/>
                  </a:cubicBezTo>
                  <a:cubicBezTo>
                    <a:pt x="1624641" y="1138686"/>
                    <a:pt x="1626326" y="1147806"/>
                    <a:pt x="1630392" y="1155939"/>
                  </a:cubicBezTo>
                  <a:cubicBezTo>
                    <a:pt x="1635029" y="1165212"/>
                    <a:pt x="1643434" y="1172345"/>
                    <a:pt x="1647645" y="1181819"/>
                  </a:cubicBezTo>
                  <a:cubicBezTo>
                    <a:pt x="1655031" y="1198438"/>
                    <a:pt x="1659147" y="1216324"/>
                    <a:pt x="1664898" y="1233577"/>
                  </a:cubicBezTo>
                  <a:lnTo>
                    <a:pt x="1673524" y="1259456"/>
                  </a:lnTo>
                  <a:cubicBezTo>
                    <a:pt x="1676400" y="1282460"/>
                    <a:pt x="1682151" y="1305285"/>
                    <a:pt x="1682151" y="1328468"/>
                  </a:cubicBezTo>
                  <a:cubicBezTo>
                    <a:pt x="1682151" y="1401514"/>
                    <a:pt x="1676094" y="1407023"/>
                    <a:pt x="1656272" y="1466490"/>
                  </a:cubicBezTo>
                  <a:cubicBezTo>
                    <a:pt x="1653396" y="1475117"/>
                    <a:pt x="1652689" y="1484804"/>
                    <a:pt x="1647645" y="1492370"/>
                  </a:cubicBezTo>
                  <a:lnTo>
                    <a:pt x="1630392" y="1518249"/>
                  </a:lnTo>
                  <a:cubicBezTo>
                    <a:pt x="1619947" y="1549584"/>
                    <a:pt x="1621766" y="1535035"/>
                    <a:pt x="1621766" y="156138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785004" y="3571336"/>
              <a:ext cx="1596899" cy="2251494"/>
            </a:xfrm>
            <a:custGeom>
              <a:avLst/>
              <a:gdLst>
                <a:gd name="connsiteX0" fmla="*/ 0 w 1596899"/>
                <a:gd name="connsiteY0" fmla="*/ 0 h 2251494"/>
                <a:gd name="connsiteX1" fmla="*/ 284671 w 1596899"/>
                <a:gd name="connsiteY1" fmla="*/ 327804 h 2251494"/>
                <a:gd name="connsiteX2" fmla="*/ 336430 w 1596899"/>
                <a:gd name="connsiteY2" fmla="*/ 345056 h 2251494"/>
                <a:gd name="connsiteX3" fmla="*/ 414068 w 1596899"/>
                <a:gd name="connsiteY3" fmla="*/ 370936 h 2251494"/>
                <a:gd name="connsiteX4" fmla="*/ 457200 w 1596899"/>
                <a:gd name="connsiteY4" fmla="*/ 379562 h 2251494"/>
                <a:gd name="connsiteX5" fmla="*/ 526211 w 1596899"/>
                <a:gd name="connsiteY5" fmla="*/ 396815 h 2251494"/>
                <a:gd name="connsiteX6" fmla="*/ 552090 w 1596899"/>
                <a:gd name="connsiteY6" fmla="*/ 414068 h 2251494"/>
                <a:gd name="connsiteX7" fmla="*/ 586596 w 1596899"/>
                <a:gd name="connsiteY7" fmla="*/ 422694 h 2251494"/>
                <a:gd name="connsiteX8" fmla="*/ 690113 w 1596899"/>
                <a:gd name="connsiteY8" fmla="*/ 439947 h 2251494"/>
                <a:gd name="connsiteX9" fmla="*/ 862641 w 1596899"/>
                <a:gd name="connsiteY9" fmla="*/ 465826 h 2251494"/>
                <a:gd name="connsiteX10" fmla="*/ 948905 w 1596899"/>
                <a:gd name="connsiteY10" fmla="*/ 491706 h 2251494"/>
                <a:gd name="connsiteX11" fmla="*/ 983411 w 1596899"/>
                <a:gd name="connsiteY11" fmla="*/ 500332 h 2251494"/>
                <a:gd name="connsiteX12" fmla="*/ 1009290 w 1596899"/>
                <a:gd name="connsiteY12" fmla="*/ 517585 h 2251494"/>
                <a:gd name="connsiteX13" fmla="*/ 1078302 w 1596899"/>
                <a:gd name="connsiteY13" fmla="*/ 560717 h 2251494"/>
                <a:gd name="connsiteX14" fmla="*/ 1138687 w 1596899"/>
                <a:gd name="connsiteY14" fmla="*/ 621102 h 2251494"/>
                <a:gd name="connsiteX15" fmla="*/ 1164566 w 1596899"/>
                <a:gd name="connsiteY15" fmla="*/ 672860 h 2251494"/>
                <a:gd name="connsiteX16" fmla="*/ 1199071 w 1596899"/>
                <a:gd name="connsiteY16" fmla="*/ 724619 h 2251494"/>
                <a:gd name="connsiteX17" fmla="*/ 1207698 w 1596899"/>
                <a:gd name="connsiteY17" fmla="*/ 767751 h 2251494"/>
                <a:gd name="connsiteX18" fmla="*/ 1224951 w 1596899"/>
                <a:gd name="connsiteY18" fmla="*/ 819509 h 2251494"/>
                <a:gd name="connsiteX19" fmla="*/ 1233577 w 1596899"/>
                <a:gd name="connsiteY19" fmla="*/ 845389 h 2251494"/>
                <a:gd name="connsiteX20" fmla="*/ 1250830 w 1596899"/>
                <a:gd name="connsiteY20" fmla="*/ 897147 h 2251494"/>
                <a:gd name="connsiteX21" fmla="*/ 1259456 w 1596899"/>
                <a:gd name="connsiteY21" fmla="*/ 957532 h 2251494"/>
                <a:gd name="connsiteX22" fmla="*/ 1276709 w 1596899"/>
                <a:gd name="connsiteY22" fmla="*/ 1000664 h 2251494"/>
                <a:gd name="connsiteX23" fmla="*/ 1285336 w 1596899"/>
                <a:gd name="connsiteY23" fmla="*/ 1026543 h 2251494"/>
                <a:gd name="connsiteX24" fmla="*/ 1293962 w 1596899"/>
                <a:gd name="connsiteY24" fmla="*/ 1078302 h 2251494"/>
                <a:gd name="connsiteX25" fmla="*/ 1311215 w 1596899"/>
                <a:gd name="connsiteY25" fmla="*/ 1138687 h 2251494"/>
                <a:gd name="connsiteX26" fmla="*/ 1319841 w 1596899"/>
                <a:gd name="connsiteY26" fmla="*/ 1181819 h 2251494"/>
                <a:gd name="connsiteX27" fmla="*/ 1337094 w 1596899"/>
                <a:gd name="connsiteY27" fmla="*/ 1293962 h 2251494"/>
                <a:gd name="connsiteX28" fmla="*/ 1345721 w 1596899"/>
                <a:gd name="connsiteY28" fmla="*/ 1328468 h 2251494"/>
                <a:gd name="connsiteX29" fmla="*/ 1371600 w 1596899"/>
                <a:gd name="connsiteY29" fmla="*/ 1414732 h 2251494"/>
                <a:gd name="connsiteX30" fmla="*/ 1397479 w 1596899"/>
                <a:gd name="connsiteY30" fmla="*/ 1509622 h 2251494"/>
                <a:gd name="connsiteX31" fmla="*/ 1414732 w 1596899"/>
                <a:gd name="connsiteY31" fmla="*/ 1552755 h 2251494"/>
                <a:gd name="connsiteX32" fmla="*/ 1440611 w 1596899"/>
                <a:gd name="connsiteY32" fmla="*/ 1587260 h 2251494"/>
                <a:gd name="connsiteX33" fmla="*/ 1457864 w 1596899"/>
                <a:gd name="connsiteY33" fmla="*/ 1613139 h 2251494"/>
                <a:gd name="connsiteX34" fmla="*/ 1483743 w 1596899"/>
                <a:gd name="connsiteY34" fmla="*/ 1664898 h 2251494"/>
                <a:gd name="connsiteX35" fmla="*/ 1492370 w 1596899"/>
                <a:gd name="connsiteY35" fmla="*/ 1690777 h 2251494"/>
                <a:gd name="connsiteX36" fmla="*/ 1526875 w 1596899"/>
                <a:gd name="connsiteY36" fmla="*/ 1742536 h 2251494"/>
                <a:gd name="connsiteX37" fmla="*/ 1544128 w 1596899"/>
                <a:gd name="connsiteY37" fmla="*/ 1768415 h 2251494"/>
                <a:gd name="connsiteX38" fmla="*/ 1552754 w 1596899"/>
                <a:gd name="connsiteY38" fmla="*/ 1820173 h 2251494"/>
                <a:gd name="connsiteX39" fmla="*/ 1570007 w 1596899"/>
                <a:gd name="connsiteY39" fmla="*/ 1871932 h 2251494"/>
                <a:gd name="connsiteX40" fmla="*/ 1578634 w 1596899"/>
                <a:gd name="connsiteY40" fmla="*/ 1906438 h 2251494"/>
                <a:gd name="connsiteX41" fmla="*/ 1587260 w 1596899"/>
                <a:gd name="connsiteY41" fmla="*/ 2001328 h 2251494"/>
                <a:gd name="connsiteX42" fmla="*/ 1595887 w 1596899"/>
                <a:gd name="connsiteY42" fmla="*/ 2053087 h 2251494"/>
                <a:gd name="connsiteX43" fmla="*/ 1595887 w 1596899"/>
                <a:gd name="connsiteY43" fmla="*/ 2251494 h 225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596899" h="2251494">
                  <a:moveTo>
                    <a:pt x="0" y="0"/>
                  </a:moveTo>
                  <a:cubicBezTo>
                    <a:pt x="94890" y="109268"/>
                    <a:pt x="183642" y="224185"/>
                    <a:pt x="284671" y="327804"/>
                  </a:cubicBezTo>
                  <a:cubicBezTo>
                    <a:pt x="297367" y="340825"/>
                    <a:pt x="319177" y="339305"/>
                    <a:pt x="336430" y="345056"/>
                  </a:cubicBezTo>
                  <a:lnTo>
                    <a:pt x="414068" y="370936"/>
                  </a:lnTo>
                  <a:cubicBezTo>
                    <a:pt x="428445" y="373811"/>
                    <a:pt x="442976" y="376006"/>
                    <a:pt x="457200" y="379562"/>
                  </a:cubicBezTo>
                  <a:cubicBezTo>
                    <a:pt x="563303" y="406088"/>
                    <a:pt x="367233" y="365021"/>
                    <a:pt x="526211" y="396815"/>
                  </a:cubicBezTo>
                  <a:cubicBezTo>
                    <a:pt x="534837" y="402566"/>
                    <a:pt x="542561" y="409984"/>
                    <a:pt x="552090" y="414068"/>
                  </a:cubicBezTo>
                  <a:cubicBezTo>
                    <a:pt x="562987" y="418738"/>
                    <a:pt x="575196" y="419437"/>
                    <a:pt x="586596" y="422694"/>
                  </a:cubicBezTo>
                  <a:cubicBezTo>
                    <a:pt x="650978" y="441089"/>
                    <a:pt x="563917" y="425926"/>
                    <a:pt x="690113" y="439947"/>
                  </a:cubicBezTo>
                  <a:cubicBezTo>
                    <a:pt x="801091" y="471655"/>
                    <a:pt x="703577" y="448152"/>
                    <a:pt x="862641" y="465826"/>
                  </a:cubicBezTo>
                  <a:cubicBezTo>
                    <a:pt x="913748" y="471505"/>
                    <a:pt x="899773" y="475329"/>
                    <a:pt x="948905" y="491706"/>
                  </a:cubicBezTo>
                  <a:cubicBezTo>
                    <a:pt x="960153" y="495455"/>
                    <a:pt x="971909" y="497457"/>
                    <a:pt x="983411" y="500332"/>
                  </a:cubicBezTo>
                  <a:cubicBezTo>
                    <a:pt x="992037" y="506083"/>
                    <a:pt x="1000288" y="512441"/>
                    <a:pt x="1009290" y="517585"/>
                  </a:cubicBezTo>
                  <a:cubicBezTo>
                    <a:pt x="1041178" y="535807"/>
                    <a:pt x="1050812" y="533227"/>
                    <a:pt x="1078302" y="560717"/>
                  </a:cubicBezTo>
                  <a:cubicBezTo>
                    <a:pt x="1158821" y="641235"/>
                    <a:pt x="1046664" y="552084"/>
                    <a:pt x="1138687" y="621102"/>
                  </a:cubicBezTo>
                  <a:cubicBezTo>
                    <a:pt x="1160369" y="686149"/>
                    <a:pt x="1131121" y="605971"/>
                    <a:pt x="1164566" y="672860"/>
                  </a:cubicBezTo>
                  <a:cubicBezTo>
                    <a:pt x="1189535" y="722799"/>
                    <a:pt x="1150011" y="675557"/>
                    <a:pt x="1199071" y="724619"/>
                  </a:cubicBezTo>
                  <a:cubicBezTo>
                    <a:pt x="1201947" y="738996"/>
                    <a:pt x="1203840" y="753606"/>
                    <a:pt x="1207698" y="767751"/>
                  </a:cubicBezTo>
                  <a:cubicBezTo>
                    <a:pt x="1212483" y="785296"/>
                    <a:pt x="1219200" y="802256"/>
                    <a:pt x="1224951" y="819509"/>
                  </a:cubicBezTo>
                  <a:lnTo>
                    <a:pt x="1233577" y="845389"/>
                  </a:lnTo>
                  <a:lnTo>
                    <a:pt x="1250830" y="897147"/>
                  </a:lnTo>
                  <a:cubicBezTo>
                    <a:pt x="1253705" y="917275"/>
                    <a:pt x="1254525" y="937806"/>
                    <a:pt x="1259456" y="957532"/>
                  </a:cubicBezTo>
                  <a:cubicBezTo>
                    <a:pt x="1263212" y="972555"/>
                    <a:pt x="1271272" y="986165"/>
                    <a:pt x="1276709" y="1000664"/>
                  </a:cubicBezTo>
                  <a:cubicBezTo>
                    <a:pt x="1279902" y="1009178"/>
                    <a:pt x="1282460" y="1017917"/>
                    <a:pt x="1285336" y="1026543"/>
                  </a:cubicBezTo>
                  <a:cubicBezTo>
                    <a:pt x="1288211" y="1043796"/>
                    <a:pt x="1290532" y="1061151"/>
                    <a:pt x="1293962" y="1078302"/>
                  </a:cubicBezTo>
                  <a:cubicBezTo>
                    <a:pt x="1310097" y="1158981"/>
                    <a:pt x="1294771" y="1072910"/>
                    <a:pt x="1311215" y="1138687"/>
                  </a:cubicBezTo>
                  <a:cubicBezTo>
                    <a:pt x="1314771" y="1152911"/>
                    <a:pt x="1317431" y="1167356"/>
                    <a:pt x="1319841" y="1181819"/>
                  </a:cubicBezTo>
                  <a:cubicBezTo>
                    <a:pt x="1326059" y="1219125"/>
                    <a:pt x="1330521" y="1256717"/>
                    <a:pt x="1337094" y="1293962"/>
                  </a:cubicBezTo>
                  <a:cubicBezTo>
                    <a:pt x="1339154" y="1305638"/>
                    <a:pt x="1343600" y="1316803"/>
                    <a:pt x="1345721" y="1328468"/>
                  </a:cubicBezTo>
                  <a:cubicBezTo>
                    <a:pt x="1359599" y="1404795"/>
                    <a:pt x="1341138" y="1369040"/>
                    <a:pt x="1371600" y="1414732"/>
                  </a:cubicBezTo>
                  <a:cubicBezTo>
                    <a:pt x="1380264" y="1458052"/>
                    <a:pt x="1379966" y="1465839"/>
                    <a:pt x="1397479" y="1509622"/>
                  </a:cubicBezTo>
                  <a:cubicBezTo>
                    <a:pt x="1403230" y="1524000"/>
                    <a:pt x="1407212" y="1539218"/>
                    <a:pt x="1414732" y="1552755"/>
                  </a:cubicBezTo>
                  <a:cubicBezTo>
                    <a:pt x="1421714" y="1565323"/>
                    <a:pt x="1432254" y="1575561"/>
                    <a:pt x="1440611" y="1587260"/>
                  </a:cubicBezTo>
                  <a:cubicBezTo>
                    <a:pt x="1446637" y="1595696"/>
                    <a:pt x="1452113" y="1604513"/>
                    <a:pt x="1457864" y="1613139"/>
                  </a:cubicBezTo>
                  <a:cubicBezTo>
                    <a:pt x="1479542" y="1678180"/>
                    <a:pt x="1450302" y="1598018"/>
                    <a:pt x="1483743" y="1664898"/>
                  </a:cubicBezTo>
                  <a:cubicBezTo>
                    <a:pt x="1487810" y="1673031"/>
                    <a:pt x="1487954" y="1682828"/>
                    <a:pt x="1492370" y="1690777"/>
                  </a:cubicBezTo>
                  <a:cubicBezTo>
                    <a:pt x="1502440" y="1708903"/>
                    <a:pt x="1515373" y="1725283"/>
                    <a:pt x="1526875" y="1742536"/>
                  </a:cubicBezTo>
                  <a:lnTo>
                    <a:pt x="1544128" y="1768415"/>
                  </a:lnTo>
                  <a:cubicBezTo>
                    <a:pt x="1547003" y="1785668"/>
                    <a:pt x="1548512" y="1803205"/>
                    <a:pt x="1552754" y="1820173"/>
                  </a:cubicBezTo>
                  <a:cubicBezTo>
                    <a:pt x="1557165" y="1837816"/>
                    <a:pt x="1565596" y="1854289"/>
                    <a:pt x="1570007" y="1871932"/>
                  </a:cubicBezTo>
                  <a:lnTo>
                    <a:pt x="1578634" y="1906438"/>
                  </a:lnTo>
                  <a:cubicBezTo>
                    <a:pt x="1581509" y="1938068"/>
                    <a:pt x="1583549" y="1969785"/>
                    <a:pt x="1587260" y="2001328"/>
                  </a:cubicBezTo>
                  <a:cubicBezTo>
                    <a:pt x="1589304" y="2018699"/>
                    <a:pt x="1595284" y="2035606"/>
                    <a:pt x="1595887" y="2053087"/>
                  </a:cubicBezTo>
                  <a:cubicBezTo>
                    <a:pt x="1598166" y="2119183"/>
                    <a:pt x="1595887" y="2185358"/>
                    <a:pt x="1595887" y="225149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2138286" y="3717796"/>
              <a:ext cx="751563" cy="1173381"/>
            </a:xfrm>
            <a:custGeom>
              <a:avLst/>
              <a:gdLst>
                <a:gd name="connsiteX0" fmla="*/ 113208 w 751563"/>
                <a:gd name="connsiteY0" fmla="*/ 17442 h 1173381"/>
                <a:gd name="connsiteX1" fmla="*/ 1065 w 751563"/>
                <a:gd name="connsiteY1" fmla="*/ 327993 h 1173381"/>
                <a:gd name="connsiteX2" fmla="*/ 9691 w 751563"/>
                <a:gd name="connsiteY2" fmla="*/ 371125 h 1173381"/>
                <a:gd name="connsiteX3" fmla="*/ 35571 w 751563"/>
                <a:gd name="connsiteY3" fmla="*/ 448762 h 1173381"/>
                <a:gd name="connsiteX4" fmla="*/ 44197 w 751563"/>
                <a:gd name="connsiteY4" fmla="*/ 474642 h 1173381"/>
                <a:gd name="connsiteX5" fmla="*/ 52823 w 751563"/>
                <a:gd name="connsiteY5" fmla="*/ 509147 h 1173381"/>
                <a:gd name="connsiteX6" fmla="*/ 95956 w 751563"/>
                <a:gd name="connsiteY6" fmla="*/ 595412 h 1173381"/>
                <a:gd name="connsiteX7" fmla="*/ 130461 w 751563"/>
                <a:gd name="connsiteY7" fmla="*/ 664423 h 1173381"/>
                <a:gd name="connsiteX8" fmla="*/ 139088 w 751563"/>
                <a:gd name="connsiteY8" fmla="*/ 698929 h 1173381"/>
                <a:gd name="connsiteX9" fmla="*/ 164967 w 751563"/>
                <a:gd name="connsiteY9" fmla="*/ 733434 h 1173381"/>
                <a:gd name="connsiteX10" fmla="*/ 182220 w 751563"/>
                <a:gd name="connsiteY10" fmla="*/ 759313 h 1173381"/>
                <a:gd name="connsiteX11" fmla="*/ 190846 w 751563"/>
                <a:gd name="connsiteY11" fmla="*/ 785193 h 1173381"/>
                <a:gd name="connsiteX12" fmla="*/ 242605 w 751563"/>
                <a:gd name="connsiteY12" fmla="*/ 871457 h 1173381"/>
                <a:gd name="connsiteX13" fmla="*/ 259857 w 751563"/>
                <a:gd name="connsiteY13" fmla="*/ 923215 h 1173381"/>
                <a:gd name="connsiteX14" fmla="*/ 268484 w 751563"/>
                <a:gd name="connsiteY14" fmla="*/ 949095 h 1173381"/>
                <a:gd name="connsiteX15" fmla="*/ 285737 w 751563"/>
                <a:gd name="connsiteY15" fmla="*/ 983600 h 1173381"/>
                <a:gd name="connsiteX16" fmla="*/ 320242 w 751563"/>
                <a:gd name="connsiteY16" fmla="*/ 1035359 h 1173381"/>
                <a:gd name="connsiteX17" fmla="*/ 337495 w 751563"/>
                <a:gd name="connsiteY17" fmla="*/ 1061238 h 1173381"/>
                <a:gd name="connsiteX18" fmla="*/ 363374 w 751563"/>
                <a:gd name="connsiteY18" fmla="*/ 1104370 h 1173381"/>
                <a:gd name="connsiteX19" fmla="*/ 397880 w 751563"/>
                <a:gd name="connsiteY19" fmla="*/ 1121623 h 1173381"/>
                <a:gd name="connsiteX20" fmla="*/ 458265 w 751563"/>
                <a:gd name="connsiteY20" fmla="*/ 1156129 h 1173381"/>
                <a:gd name="connsiteX21" fmla="*/ 518650 w 751563"/>
                <a:gd name="connsiteY21" fmla="*/ 1173381 h 1173381"/>
                <a:gd name="connsiteX22" fmla="*/ 579035 w 751563"/>
                <a:gd name="connsiteY22" fmla="*/ 1164755 h 1173381"/>
                <a:gd name="connsiteX23" fmla="*/ 630793 w 751563"/>
                <a:gd name="connsiteY23" fmla="*/ 1130249 h 1173381"/>
                <a:gd name="connsiteX24" fmla="*/ 665299 w 751563"/>
                <a:gd name="connsiteY24" fmla="*/ 1078491 h 1173381"/>
                <a:gd name="connsiteX25" fmla="*/ 699805 w 751563"/>
                <a:gd name="connsiteY25" fmla="*/ 1018106 h 1173381"/>
                <a:gd name="connsiteX26" fmla="*/ 708431 w 751563"/>
                <a:gd name="connsiteY26" fmla="*/ 992227 h 1173381"/>
                <a:gd name="connsiteX27" fmla="*/ 725684 w 751563"/>
                <a:gd name="connsiteY27" fmla="*/ 966347 h 1173381"/>
                <a:gd name="connsiteX28" fmla="*/ 734310 w 751563"/>
                <a:gd name="connsiteY28" fmla="*/ 923215 h 1173381"/>
                <a:gd name="connsiteX29" fmla="*/ 742937 w 751563"/>
                <a:gd name="connsiteY29" fmla="*/ 897336 h 1173381"/>
                <a:gd name="connsiteX30" fmla="*/ 751563 w 751563"/>
                <a:gd name="connsiteY30" fmla="*/ 862830 h 1173381"/>
                <a:gd name="connsiteX31" fmla="*/ 742937 w 751563"/>
                <a:gd name="connsiteY31" fmla="*/ 681676 h 1173381"/>
                <a:gd name="connsiteX32" fmla="*/ 725684 w 751563"/>
                <a:gd name="connsiteY32" fmla="*/ 655796 h 1173381"/>
                <a:gd name="connsiteX33" fmla="*/ 708431 w 751563"/>
                <a:gd name="connsiteY33" fmla="*/ 621291 h 1173381"/>
                <a:gd name="connsiteX34" fmla="*/ 699805 w 751563"/>
                <a:gd name="connsiteY34" fmla="*/ 586785 h 1173381"/>
                <a:gd name="connsiteX35" fmla="*/ 682552 w 751563"/>
                <a:gd name="connsiteY35" fmla="*/ 535027 h 1173381"/>
                <a:gd name="connsiteX36" fmla="*/ 665299 w 751563"/>
                <a:gd name="connsiteY36" fmla="*/ 474642 h 1173381"/>
                <a:gd name="connsiteX37" fmla="*/ 639420 w 751563"/>
                <a:gd name="connsiteY37" fmla="*/ 302113 h 1173381"/>
                <a:gd name="connsiteX38" fmla="*/ 630793 w 751563"/>
                <a:gd name="connsiteY38" fmla="*/ 276234 h 1173381"/>
                <a:gd name="connsiteX39" fmla="*/ 604914 w 751563"/>
                <a:gd name="connsiteY39" fmla="*/ 258981 h 1173381"/>
                <a:gd name="connsiteX40" fmla="*/ 553156 w 751563"/>
                <a:gd name="connsiteY40" fmla="*/ 207223 h 1173381"/>
                <a:gd name="connsiteX41" fmla="*/ 475518 w 751563"/>
                <a:gd name="connsiteY41" fmla="*/ 138212 h 1173381"/>
                <a:gd name="connsiteX42" fmla="*/ 441012 w 751563"/>
                <a:gd name="connsiteY42" fmla="*/ 120959 h 1173381"/>
                <a:gd name="connsiteX43" fmla="*/ 363374 w 751563"/>
                <a:gd name="connsiteY43" fmla="*/ 60574 h 1173381"/>
                <a:gd name="connsiteX44" fmla="*/ 337495 w 751563"/>
                <a:gd name="connsiteY44" fmla="*/ 43321 h 1173381"/>
                <a:gd name="connsiteX45" fmla="*/ 113208 w 751563"/>
                <a:gd name="connsiteY45" fmla="*/ 17442 h 117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51563" h="1173381">
                  <a:moveTo>
                    <a:pt x="113208" y="17442"/>
                  </a:moveTo>
                  <a:cubicBezTo>
                    <a:pt x="57136" y="64887"/>
                    <a:pt x="31981" y="222365"/>
                    <a:pt x="1065" y="327993"/>
                  </a:cubicBezTo>
                  <a:cubicBezTo>
                    <a:pt x="-3054" y="342065"/>
                    <a:pt x="5833" y="356980"/>
                    <a:pt x="9691" y="371125"/>
                  </a:cubicBezTo>
                  <a:cubicBezTo>
                    <a:pt x="9699" y="371155"/>
                    <a:pt x="31253" y="435808"/>
                    <a:pt x="35571" y="448762"/>
                  </a:cubicBezTo>
                  <a:cubicBezTo>
                    <a:pt x="38447" y="457389"/>
                    <a:pt x="41992" y="465820"/>
                    <a:pt x="44197" y="474642"/>
                  </a:cubicBezTo>
                  <a:cubicBezTo>
                    <a:pt x="47072" y="486144"/>
                    <a:pt x="48153" y="498250"/>
                    <a:pt x="52823" y="509147"/>
                  </a:cubicBezTo>
                  <a:cubicBezTo>
                    <a:pt x="65487" y="538697"/>
                    <a:pt x="95956" y="595412"/>
                    <a:pt x="95956" y="595412"/>
                  </a:cubicBezTo>
                  <a:cubicBezTo>
                    <a:pt x="117137" y="680137"/>
                    <a:pt x="86472" y="576446"/>
                    <a:pt x="130461" y="664423"/>
                  </a:cubicBezTo>
                  <a:cubicBezTo>
                    <a:pt x="135763" y="675027"/>
                    <a:pt x="133786" y="688325"/>
                    <a:pt x="139088" y="698929"/>
                  </a:cubicBezTo>
                  <a:cubicBezTo>
                    <a:pt x="145518" y="711788"/>
                    <a:pt x="156610" y="721735"/>
                    <a:pt x="164967" y="733434"/>
                  </a:cubicBezTo>
                  <a:cubicBezTo>
                    <a:pt x="170993" y="741870"/>
                    <a:pt x="176469" y="750687"/>
                    <a:pt x="182220" y="759313"/>
                  </a:cubicBezTo>
                  <a:cubicBezTo>
                    <a:pt x="185095" y="767940"/>
                    <a:pt x="186430" y="777244"/>
                    <a:pt x="190846" y="785193"/>
                  </a:cubicBezTo>
                  <a:cubicBezTo>
                    <a:pt x="219780" y="837274"/>
                    <a:pt x="223959" y="824840"/>
                    <a:pt x="242605" y="871457"/>
                  </a:cubicBezTo>
                  <a:cubicBezTo>
                    <a:pt x="249359" y="888342"/>
                    <a:pt x="254106" y="905962"/>
                    <a:pt x="259857" y="923215"/>
                  </a:cubicBezTo>
                  <a:cubicBezTo>
                    <a:pt x="262733" y="931842"/>
                    <a:pt x="264417" y="940962"/>
                    <a:pt x="268484" y="949095"/>
                  </a:cubicBezTo>
                  <a:cubicBezTo>
                    <a:pt x="274235" y="960597"/>
                    <a:pt x="279121" y="972573"/>
                    <a:pt x="285737" y="983600"/>
                  </a:cubicBezTo>
                  <a:cubicBezTo>
                    <a:pt x="296405" y="1001380"/>
                    <a:pt x="308740" y="1018106"/>
                    <a:pt x="320242" y="1035359"/>
                  </a:cubicBezTo>
                  <a:cubicBezTo>
                    <a:pt x="325993" y="1043985"/>
                    <a:pt x="332161" y="1052348"/>
                    <a:pt x="337495" y="1061238"/>
                  </a:cubicBezTo>
                  <a:cubicBezTo>
                    <a:pt x="346121" y="1075615"/>
                    <a:pt x="351518" y="1092514"/>
                    <a:pt x="363374" y="1104370"/>
                  </a:cubicBezTo>
                  <a:cubicBezTo>
                    <a:pt x="372467" y="1113463"/>
                    <a:pt x="386715" y="1115243"/>
                    <a:pt x="397880" y="1121623"/>
                  </a:cubicBezTo>
                  <a:cubicBezTo>
                    <a:pt x="441197" y="1146376"/>
                    <a:pt x="406128" y="1133785"/>
                    <a:pt x="458265" y="1156129"/>
                  </a:cubicBezTo>
                  <a:cubicBezTo>
                    <a:pt x="475590" y="1163554"/>
                    <a:pt x="501141" y="1169004"/>
                    <a:pt x="518650" y="1173381"/>
                  </a:cubicBezTo>
                  <a:cubicBezTo>
                    <a:pt x="538778" y="1170506"/>
                    <a:pt x="560058" y="1172054"/>
                    <a:pt x="579035" y="1164755"/>
                  </a:cubicBezTo>
                  <a:cubicBezTo>
                    <a:pt x="598388" y="1157311"/>
                    <a:pt x="630793" y="1130249"/>
                    <a:pt x="630793" y="1130249"/>
                  </a:cubicBezTo>
                  <a:cubicBezTo>
                    <a:pt x="642295" y="1112996"/>
                    <a:pt x="656026" y="1097037"/>
                    <a:pt x="665299" y="1078491"/>
                  </a:cubicBezTo>
                  <a:cubicBezTo>
                    <a:pt x="687189" y="1034712"/>
                    <a:pt x="675419" y="1054685"/>
                    <a:pt x="699805" y="1018106"/>
                  </a:cubicBezTo>
                  <a:cubicBezTo>
                    <a:pt x="702680" y="1009480"/>
                    <a:pt x="704365" y="1000360"/>
                    <a:pt x="708431" y="992227"/>
                  </a:cubicBezTo>
                  <a:cubicBezTo>
                    <a:pt x="713068" y="982954"/>
                    <a:pt x="722044" y="976055"/>
                    <a:pt x="725684" y="966347"/>
                  </a:cubicBezTo>
                  <a:cubicBezTo>
                    <a:pt x="730832" y="952618"/>
                    <a:pt x="730754" y="937439"/>
                    <a:pt x="734310" y="923215"/>
                  </a:cubicBezTo>
                  <a:cubicBezTo>
                    <a:pt x="736515" y="914393"/>
                    <a:pt x="740439" y="906079"/>
                    <a:pt x="742937" y="897336"/>
                  </a:cubicBezTo>
                  <a:cubicBezTo>
                    <a:pt x="746194" y="885936"/>
                    <a:pt x="748688" y="874332"/>
                    <a:pt x="751563" y="862830"/>
                  </a:cubicBezTo>
                  <a:cubicBezTo>
                    <a:pt x="748688" y="802445"/>
                    <a:pt x="750435" y="741662"/>
                    <a:pt x="742937" y="681676"/>
                  </a:cubicBezTo>
                  <a:cubicBezTo>
                    <a:pt x="741651" y="671388"/>
                    <a:pt x="730828" y="664798"/>
                    <a:pt x="725684" y="655796"/>
                  </a:cubicBezTo>
                  <a:cubicBezTo>
                    <a:pt x="719304" y="644631"/>
                    <a:pt x="714182" y="632793"/>
                    <a:pt x="708431" y="621291"/>
                  </a:cubicBezTo>
                  <a:cubicBezTo>
                    <a:pt x="705556" y="609789"/>
                    <a:pt x="703212" y="598141"/>
                    <a:pt x="699805" y="586785"/>
                  </a:cubicBezTo>
                  <a:cubicBezTo>
                    <a:pt x="694579" y="569366"/>
                    <a:pt x="686963" y="552670"/>
                    <a:pt x="682552" y="535027"/>
                  </a:cubicBezTo>
                  <a:cubicBezTo>
                    <a:pt x="671720" y="491700"/>
                    <a:pt x="677674" y="511769"/>
                    <a:pt x="665299" y="474642"/>
                  </a:cubicBezTo>
                  <a:cubicBezTo>
                    <a:pt x="656988" y="408156"/>
                    <a:pt x="653459" y="372309"/>
                    <a:pt x="639420" y="302113"/>
                  </a:cubicBezTo>
                  <a:cubicBezTo>
                    <a:pt x="637637" y="293197"/>
                    <a:pt x="636473" y="283334"/>
                    <a:pt x="630793" y="276234"/>
                  </a:cubicBezTo>
                  <a:cubicBezTo>
                    <a:pt x="624316" y="268138"/>
                    <a:pt x="613540" y="264732"/>
                    <a:pt x="604914" y="258981"/>
                  </a:cubicBezTo>
                  <a:cubicBezTo>
                    <a:pt x="571970" y="209566"/>
                    <a:pt x="606655" y="255373"/>
                    <a:pt x="553156" y="207223"/>
                  </a:cubicBezTo>
                  <a:cubicBezTo>
                    <a:pt x="507581" y="166205"/>
                    <a:pt x="515956" y="161319"/>
                    <a:pt x="475518" y="138212"/>
                  </a:cubicBezTo>
                  <a:cubicBezTo>
                    <a:pt x="464353" y="131832"/>
                    <a:pt x="452514" y="126710"/>
                    <a:pt x="441012" y="120959"/>
                  </a:cubicBezTo>
                  <a:cubicBezTo>
                    <a:pt x="382824" y="62770"/>
                    <a:pt x="412401" y="76915"/>
                    <a:pt x="363374" y="60574"/>
                  </a:cubicBezTo>
                  <a:cubicBezTo>
                    <a:pt x="354748" y="54823"/>
                    <a:pt x="347732" y="44959"/>
                    <a:pt x="337495" y="43321"/>
                  </a:cubicBezTo>
                  <a:cubicBezTo>
                    <a:pt x="274772" y="33285"/>
                    <a:pt x="169280" y="-30003"/>
                    <a:pt x="113208" y="1744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406903" y="4061891"/>
              <a:ext cx="353622" cy="673280"/>
            </a:xfrm>
            <a:custGeom>
              <a:avLst/>
              <a:gdLst>
                <a:gd name="connsiteX0" fmla="*/ 113208 w 751563"/>
                <a:gd name="connsiteY0" fmla="*/ 17442 h 1173381"/>
                <a:gd name="connsiteX1" fmla="*/ 1065 w 751563"/>
                <a:gd name="connsiteY1" fmla="*/ 327993 h 1173381"/>
                <a:gd name="connsiteX2" fmla="*/ 9691 w 751563"/>
                <a:gd name="connsiteY2" fmla="*/ 371125 h 1173381"/>
                <a:gd name="connsiteX3" fmla="*/ 35571 w 751563"/>
                <a:gd name="connsiteY3" fmla="*/ 448762 h 1173381"/>
                <a:gd name="connsiteX4" fmla="*/ 44197 w 751563"/>
                <a:gd name="connsiteY4" fmla="*/ 474642 h 1173381"/>
                <a:gd name="connsiteX5" fmla="*/ 52823 w 751563"/>
                <a:gd name="connsiteY5" fmla="*/ 509147 h 1173381"/>
                <a:gd name="connsiteX6" fmla="*/ 95956 w 751563"/>
                <a:gd name="connsiteY6" fmla="*/ 595412 h 1173381"/>
                <a:gd name="connsiteX7" fmla="*/ 130461 w 751563"/>
                <a:gd name="connsiteY7" fmla="*/ 664423 h 1173381"/>
                <a:gd name="connsiteX8" fmla="*/ 139088 w 751563"/>
                <a:gd name="connsiteY8" fmla="*/ 698929 h 1173381"/>
                <a:gd name="connsiteX9" fmla="*/ 164967 w 751563"/>
                <a:gd name="connsiteY9" fmla="*/ 733434 h 1173381"/>
                <a:gd name="connsiteX10" fmla="*/ 182220 w 751563"/>
                <a:gd name="connsiteY10" fmla="*/ 759313 h 1173381"/>
                <a:gd name="connsiteX11" fmla="*/ 190846 w 751563"/>
                <a:gd name="connsiteY11" fmla="*/ 785193 h 1173381"/>
                <a:gd name="connsiteX12" fmla="*/ 242605 w 751563"/>
                <a:gd name="connsiteY12" fmla="*/ 871457 h 1173381"/>
                <a:gd name="connsiteX13" fmla="*/ 259857 w 751563"/>
                <a:gd name="connsiteY13" fmla="*/ 923215 h 1173381"/>
                <a:gd name="connsiteX14" fmla="*/ 268484 w 751563"/>
                <a:gd name="connsiteY14" fmla="*/ 949095 h 1173381"/>
                <a:gd name="connsiteX15" fmla="*/ 285737 w 751563"/>
                <a:gd name="connsiteY15" fmla="*/ 983600 h 1173381"/>
                <a:gd name="connsiteX16" fmla="*/ 320242 w 751563"/>
                <a:gd name="connsiteY16" fmla="*/ 1035359 h 1173381"/>
                <a:gd name="connsiteX17" fmla="*/ 337495 w 751563"/>
                <a:gd name="connsiteY17" fmla="*/ 1061238 h 1173381"/>
                <a:gd name="connsiteX18" fmla="*/ 363374 w 751563"/>
                <a:gd name="connsiteY18" fmla="*/ 1104370 h 1173381"/>
                <a:gd name="connsiteX19" fmla="*/ 397880 w 751563"/>
                <a:gd name="connsiteY19" fmla="*/ 1121623 h 1173381"/>
                <a:gd name="connsiteX20" fmla="*/ 458265 w 751563"/>
                <a:gd name="connsiteY20" fmla="*/ 1156129 h 1173381"/>
                <a:gd name="connsiteX21" fmla="*/ 518650 w 751563"/>
                <a:gd name="connsiteY21" fmla="*/ 1173381 h 1173381"/>
                <a:gd name="connsiteX22" fmla="*/ 579035 w 751563"/>
                <a:gd name="connsiteY22" fmla="*/ 1164755 h 1173381"/>
                <a:gd name="connsiteX23" fmla="*/ 630793 w 751563"/>
                <a:gd name="connsiteY23" fmla="*/ 1130249 h 1173381"/>
                <a:gd name="connsiteX24" fmla="*/ 665299 w 751563"/>
                <a:gd name="connsiteY24" fmla="*/ 1078491 h 1173381"/>
                <a:gd name="connsiteX25" fmla="*/ 699805 w 751563"/>
                <a:gd name="connsiteY25" fmla="*/ 1018106 h 1173381"/>
                <a:gd name="connsiteX26" fmla="*/ 708431 w 751563"/>
                <a:gd name="connsiteY26" fmla="*/ 992227 h 1173381"/>
                <a:gd name="connsiteX27" fmla="*/ 725684 w 751563"/>
                <a:gd name="connsiteY27" fmla="*/ 966347 h 1173381"/>
                <a:gd name="connsiteX28" fmla="*/ 734310 w 751563"/>
                <a:gd name="connsiteY28" fmla="*/ 923215 h 1173381"/>
                <a:gd name="connsiteX29" fmla="*/ 742937 w 751563"/>
                <a:gd name="connsiteY29" fmla="*/ 897336 h 1173381"/>
                <a:gd name="connsiteX30" fmla="*/ 751563 w 751563"/>
                <a:gd name="connsiteY30" fmla="*/ 862830 h 1173381"/>
                <a:gd name="connsiteX31" fmla="*/ 742937 w 751563"/>
                <a:gd name="connsiteY31" fmla="*/ 681676 h 1173381"/>
                <a:gd name="connsiteX32" fmla="*/ 725684 w 751563"/>
                <a:gd name="connsiteY32" fmla="*/ 655796 h 1173381"/>
                <a:gd name="connsiteX33" fmla="*/ 708431 w 751563"/>
                <a:gd name="connsiteY33" fmla="*/ 621291 h 1173381"/>
                <a:gd name="connsiteX34" fmla="*/ 699805 w 751563"/>
                <a:gd name="connsiteY34" fmla="*/ 586785 h 1173381"/>
                <a:gd name="connsiteX35" fmla="*/ 682552 w 751563"/>
                <a:gd name="connsiteY35" fmla="*/ 535027 h 1173381"/>
                <a:gd name="connsiteX36" fmla="*/ 665299 w 751563"/>
                <a:gd name="connsiteY36" fmla="*/ 474642 h 1173381"/>
                <a:gd name="connsiteX37" fmla="*/ 639420 w 751563"/>
                <a:gd name="connsiteY37" fmla="*/ 302113 h 1173381"/>
                <a:gd name="connsiteX38" fmla="*/ 630793 w 751563"/>
                <a:gd name="connsiteY38" fmla="*/ 276234 h 1173381"/>
                <a:gd name="connsiteX39" fmla="*/ 604914 w 751563"/>
                <a:gd name="connsiteY39" fmla="*/ 258981 h 1173381"/>
                <a:gd name="connsiteX40" fmla="*/ 553156 w 751563"/>
                <a:gd name="connsiteY40" fmla="*/ 207223 h 1173381"/>
                <a:gd name="connsiteX41" fmla="*/ 475518 w 751563"/>
                <a:gd name="connsiteY41" fmla="*/ 138212 h 1173381"/>
                <a:gd name="connsiteX42" fmla="*/ 441012 w 751563"/>
                <a:gd name="connsiteY42" fmla="*/ 120959 h 1173381"/>
                <a:gd name="connsiteX43" fmla="*/ 363374 w 751563"/>
                <a:gd name="connsiteY43" fmla="*/ 60574 h 1173381"/>
                <a:gd name="connsiteX44" fmla="*/ 337495 w 751563"/>
                <a:gd name="connsiteY44" fmla="*/ 43321 h 1173381"/>
                <a:gd name="connsiteX45" fmla="*/ 113208 w 751563"/>
                <a:gd name="connsiteY45" fmla="*/ 17442 h 117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51563" h="1173381">
                  <a:moveTo>
                    <a:pt x="113208" y="17442"/>
                  </a:moveTo>
                  <a:cubicBezTo>
                    <a:pt x="57136" y="64887"/>
                    <a:pt x="31981" y="222365"/>
                    <a:pt x="1065" y="327993"/>
                  </a:cubicBezTo>
                  <a:cubicBezTo>
                    <a:pt x="-3054" y="342065"/>
                    <a:pt x="5833" y="356980"/>
                    <a:pt x="9691" y="371125"/>
                  </a:cubicBezTo>
                  <a:cubicBezTo>
                    <a:pt x="9699" y="371155"/>
                    <a:pt x="31253" y="435808"/>
                    <a:pt x="35571" y="448762"/>
                  </a:cubicBezTo>
                  <a:cubicBezTo>
                    <a:pt x="38447" y="457389"/>
                    <a:pt x="41992" y="465820"/>
                    <a:pt x="44197" y="474642"/>
                  </a:cubicBezTo>
                  <a:cubicBezTo>
                    <a:pt x="47072" y="486144"/>
                    <a:pt x="48153" y="498250"/>
                    <a:pt x="52823" y="509147"/>
                  </a:cubicBezTo>
                  <a:cubicBezTo>
                    <a:pt x="65487" y="538697"/>
                    <a:pt x="95956" y="595412"/>
                    <a:pt x="95956" y="595412"/>
                  </a:cubicBezTo>
                  <a:cubicBezTo>
                    <a:pt x="117137" y="680137"/>
                    <a:pt x="86472" y="576446"/>
                    <a:pt x="130461" y="664423"/>
                  </a:cubicBezTo>
                  <a:cubicBezTo>
                    <a:pt x="135763" y="675027"/>
                    <a:pt x="133786" y="688325"/>
                    <a:pt x="139088" y="698929"/>
                  </a:cubicBezTo>
                  <a:cubicBezTo>
                    <a:pt x="145518" y="711788"/>
                    <a:pt x="156610" y="721735"/>
                    <a:pt x="164967" y="733434"/>
                  </a:cubicBezTo>
                  <a:cubicBezTo>
                    <a:pt x="170993" y="741870"/>
                    <a:pt x="176469" y="750687"/>
                    <a:pt x="182220" y="759313"/>
                  </a:cubicBezTo>
                  <a:cubicBezTo>
                    <a:pt x="185095" y="767940"/>
                    <a:pt x="186430" y="777244"/>
                    <a:pt x="190846" y="785193"/>
                  </a:cubicBezTo>
                  <a:cubicBezTo>
                    <a:pt x="219780" y="837274"/>
                    <a:pt x="223959" y="824840"/>
                    <a:pt x="242605" y="871457"/>
                  </a:cubicBezTo>
                  <a:cubicBezTo>
                    <a:pt x="249359" y="888342"/>
                    <a:pt x="254106" y="905962"/>
                    <a:pt x="259857" y="923215"/>
                  </a:cubicBezTo>
                  <a:cubicBezTo>
                    <a:pt x="262733" y="931842"/>
                    <a:pt x="264417" y="940962"/>
                    <a:pt x="268484" y="949095"/>
                  </a:cubicBezTo>
                  <a:cubicBezTo>
                    <a:pt x="274235" y="960597"/>
                    <a:pt x="279121" y="972573"/>
                    <a:pt x="285737" y="983600"/>
                  </a:cubicBezTo>
                  <a:cubicBezTo>
                    <a:pt x="296405" y="1001380"/>
                    <a:pt x="308740" y="1018106"/>
                    <a:pt x="320242" y="1035359"/>
                  </a:cubicBezTo>
                  <a:cubicBezTo>
                    <a:pt x="325993" y="1043985"/>
                    <a:pt x="332161" y="1052348"/>
                    <a:pt x="337495" y="1061238"/>
                  </a:cubicBezTo>
                  <a:cubicBezTo>
                    <a:pt x="346121" y="1075615"/>
                    <a:pt x="351518" y="1092514"/>
                    <a:pt x="363374" y="1104370"/>
                  </a:cubicBezTo>
                  <a:cubicBezTo>
                    <a:pt x="372467" y="1113463"/>
                    <a:pt x="386715" y="1115243"/>
                    <a:pt x="397880" y="1121623"/>
                  </a:cubicBezTo>
                  <a:cubicBezTo>
                    <a:pt x="441197" y="1146376"/>
                    <a:pt x="406128" y="1133785"/>
                    <a:pt x="458265" y="1156129"/>
                  </a:cubicBezTo>
                  <a:cubicBezTo>
                    <a:pt x="475590" y="1163554"/>
                    <a:pt x="501141" y="1169004"/>
                    <a:pt x="518650" y="1173381"/>
                  </a:cubicBezTo>
                  <a:cubicBezTo>
                    <a:pt x="538778" y="1170506"/>
                    <a:pt x="560058" y="1172054"/>
                    <a:pt x="579035" y="1164755"/>
                  </a:cubicBezTo>
                  <a:cubicBezTo>
                    <a:pt x="598388" y="1157311"/>
                    <a:pt x="630793" y="1130249"/>
                    <a:pt x="630793" y="1130249"/>
                  </a:cubicBezTo>
                  <a:cubicBezTo>
                    <a:pt x="642295" y="1112996"/>
                    <a:pt x="656026" y="1097037"/>
                    <a:pt x="665299" y="1078491"/>
                  </a:cubicBezTo>
                  <a:cubicBezTo>
                    <a:pt x="687189" y="1034712"/>
                    <a:pt x="675419" y="1054685"/>
                    <a:pt x="699805" y="1018106"/>
                  </a:cubicBezTo>
                  <a:cubicBezTo>
                    <a:pt x="702680" y="1009480"/>
                    <a:pt x="704365" y="1000360"/>
                    <a:pt x="708431" y="992227"/>
                  </a:cubicBezTo>
                  <a:cubicBezTo>
                    <a:pt x="713068" y="982954"/>
                    <a:pt x="722044" y="976055"/>
                    <a:pt x="725684" y="966347"/>
                  </a:cubicBezTo>
                  <a:cubicBezTo>
                    <a:pt x="730832" y="952618"/>
                    <a:pt x="730754" y="937439"/>
                    <a:pt x="734310" y="923215"/>
                  </a:cubicBezTo>
                  <a:cubicBezTo>
                    <a:pt x="736515" y="914393"/>
                    <a:pt x="740439" y="906079"/>
                    <a:pt x="742937" y="897336"/>
                  </a:cubicBezTo>
                  <a:cubicBezTo>
                    <a:pt x="746194" y="885936"/>
                    <a:pt x="748688" y="874332"/>
                    <a:pt x="751563" y="862830"/>
                  </a:cubicBezTo>
                  <a:cubicBezTo>
                    <a:pt x="748688" y="802445"/>
                    <a:pt x="750435" y="741662"/>
                    <a:pt x="742937" y="681676"/>
                  </a:cubicBezTo>
                  <a:cubicBezTo>
                    <a:pt x="741651" y="671388"/>
                    <a:pt x="730828" y="664798"/>
                    <a:pt x="725684" y="655796"/>
                  </a:cubicBezTo>
                  <a:cubicBezTo>
                    <a:pt x="719304" y="644631"/>
                    <a:pt x="714182" y="632793"/>
                    <a:pt x="708431" y="621291"/>
                  </a:cubicBezTo>
                  <a:cubicBezTo>
                    <a:pt x="705556" y="609789"/>
                    <a:pt x="703212" y="598141"/>
                    <a:pt x="699805" y="586785"/>
                  </a:cubicBezTo>
                  <a:cubicBezTo>
                    <a:pt x="694579" y="569366"/>
                    <a:pt x="686963" y="552670"/>
                    <a:pt x="682552" y="535027"/>
                  </a:cubicBezTo>
                  <a:cubicBezTo>
                    <a:pt x="671720" y="491700"/>
                    <a:pt x="677674" y="511769"/>
                    <a:pt x="665299" y="474642"/>
                  </a:cubicBezTo>
                  <a:cubicBezTo>
                    <a:pt x="656988" y="408156"/>
                    <a:pt x="653459" y="372309"/>
                    <a:pt x="639420" y="302113"/>
                  </a:cubicBezTo>
                  <a:cubicBezTo>
                    <a:pt x="637637" y="293197"/>
                    <a:pt x="636473" y="283334"/>
                    <a:pt x="630793" y="276234"/>
                  </a:cubicBezTo>
                  <a:cubicBezTo>
                    <a:pt x="624316" y="268138"/>
                    <a:pt x="613540" y="264732"/>
                    <a:pt x="604914" y="258981"/>
                  </a:cubicBezTo>
                  <a:cubicBezTo>
                    <a:pt x="571970" y="209566"/>
                    <a:pt x="606655" y="255373"/>
                    <a:pt x="553156" y="207223"/>
                  </a:cubicBezTo>
                  <a:cubicBezTo>
                    <a:pt x="507581" y="166205"/>
                    <a:pt x="515956" y="161319"/>
                    <a:pt x="475518" y="138212"/>
                  </a:cubicBezTo>
                  <a:cubicBezTo>
                    <a:pt x="464353" y="131832"/>
                    <a:pt x="452514" y="126710"/>
                    <a:pt x="441012" y="120959"/>
                  </a:cubicBezTo>
                  <a:cubicBezTo>
                    <a:pt x="382824" y="62770"/>
                    <a:pt x="412401" y="76915"/>
                    <a:pt x="363374" y="60574"/>
                  </a:cubicBezTo>
                  <a:cubicBezTo>
                    <a:pt x="354748" y="54823"/>
                    <a:pt x="347732" y="44959"/>
                    <a:pt x="337495" y="43321"/>
                  </a:cubicBezTo>
                  <a:cubicBezTo>
                    <a:pt x="274772" y="33285"/>
                    <a:pt x="169280" y="-30003"/>
                    <a:pt x="113208" y="1744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2596551" y="3545457"/>
              <a:ext cx="707366" cy="1224951"/>
            </a:xfrm>
            <a:custGeom>
              <a:avLst/>
              <a:gdLst>
                <a:gd name="connsiteX0" fmla="*/ 0 w 707366"/>
                <a:gd name="connsiteY0" fmla="*/ 0 h 1224951"/>
                <a:gd name="connsiteX1" fmla="*/ 51758 w 707366"/>
                <a:gd name="connsiteY1" fmla="*/ 86264 h 1224951"/>
                <a:gd name="connsiteX2" fmla="*/ 60385 w 707366"/>
                <a:gd name="connsiteY2" fmla="*/ 112143 h 1224951"/>
                <a:gd name="connsiteX3" fmla="*/ 103517 w 707366"/>
                <a:gd name="connsiteY3" fmla="*/ 146649 h 1224951"/>
                <a:gd name="connsiteX4" fmla="*/ 129396 w 707366"/>
                <a:gd name="connsiteY4" fmla="*/ 172528 h 1224951"/>
                <a:gd name="connsiteX5" fmla="*/ 163902 w 707366"/>
                <a:gd name="connsiteY5" fmla="*/ 189781 h 1224951"/>
                <a:gd name="connsiteX6" fmla="*/ 189781 w 707366"/>
                <a:gd name="connsiteY6" fmla="*/ 215660 h 1224951"/>
                <a:gd name="connsiteX7" fmla="*/ 224287 w 707366"/>
                <a:gd name="connsiteY7" fmla="*/ 232913 h 1224951"/>
                <a:gd name="connsiteX8" fmla="*/ 276045 w 707366"/>
                <a:gd name="connsiteY8" fmla="*/ 267418 h 1224951"/>
                <a:gd name="connsiteX9" fmla="*/ 301924 w 707366"/>
                <a:gd name="connsiteY9" fmla="*/ 284671 h 1224951"/>
                <a:gd name="connsiteX10" fmla="*/ 353683 w 707366"/>
                <a:gd name="connsiteY10" fmla="*/ 336430 h 1224951"/>
                <a:gd name="connsiteX11" fmla="*/ 379562 w 707366"/>
                <a:gd name="connsiteY11" fmla="*/ 353683 h 1224951"/>
                <a:gd name="connsiteX12" fmla="*/ 396815 w 707366"/>
                <a:gd name="connsiteY12" fmla="*/ 388188 h 1224951"/>
                <a:gd name="connsiteX13" fmla="*/ 405441 w 707366"/>
                <a:gd name="connsiteY13" fmla="*/ 414068 h 1224951"/>
                <a:gd name="connsiteX14" fmla="*/ 422694 w 707366"/>
                <a:gd name="connsiteY14" fmla="*/ 439947 h 1224951"/>
                <a:gd name="connsiteX15" fmla="*/ 439947 w 707366"/>
                <a:gd name="connsiteY15" fmla="*/ 534837 h 1224951"/>
                <a:gd name="connsiteX16" fmla="*/ 448574 w 707366"/>
                <a:gd name="connsiteY16" fmla="*/ 750498 h 1224951"/>
                <a:gd name="connsiteX17" fmla="*/ 474453 w 707366"/>
                <a:gd name="connsiteY17" fmla="*/ 862641 h 1224951"/>
                <a:gd name="connsiteX18" fmla="*/ 500332 w 707366"/>
                <a:gd name="connsiteY18" fmla="*/ 931652 h 1224951"/>
                <a:gd name="connsiteX19" fmla="*/ 526211 w 707366"/>
                <a:gd name="connsiteY19" fmla="*/ 1026543 h 1224951"/>
                <a:gd name="connsiteX20" fmla="*/ 543464 w 707366"/>
                <a:gd name="connsiteY20" fmla="*/ 1095554 h 1224951"/>
                <a:gd name="connsiteX21" fmla="*/ 586596 w 707366"/>
                <a:gd name="connsiteY21" fmla="*/ 1147313 h 1224951"/>
                <a:gd name="connsiteX22" fmla="*/ 621102 w 707366"/>
                <a:gd name="connsiteY22" fmla="*/ 1173192 h 1224951"/>
                <a:gd name="connsiteX23" fmla="*/ 646981 w 707366"/>
                <a:gd name="connsiteY23" fmla="*/ 1181818 h 1224951"/>
                <a:gd name="connsiteX24" fmla="*/ 707366 w 707366"/>
                <a:gd name="connsiteY24" fmla="*/ 1224951 h 12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7366" h="1224951">
                  <a:moveTo>
                    <a:pt x="0" y="0"/>
                  </a:moveTo>
                  <a:cubicBezTo>
                    <a:pt x="17253" y="28755"/>
                    <a:pt x="41153" y="54452"/>
                    <a:pt x="51758" y="86264"/>
                  </a:cubicBezTo>
                  <a:cubicBezTo>
                    <a:pt x="54634" y="94890"/>
                    <a:pt x="54467" y="105239"/>
                    <a:pt x="60385" y="112143"/>
                  </a:cubicBezTo>
                  <a:cubicBezTo>
                    <a:pt x="72367" y="126122"/>
                    <a:pt x="89661" y="134525"/>
                    <a:pt x="103517" y="146649"/>
                  </a:cubicBezTo>
                  <a:cubicBezTo>
                    <a:pt x="112698" y="154682"/>
                    <a:pt x="119469" y="165437"/>
                    <a:pt x="129396" y="172528"/>
                  </a:cubicBezTo>
                  <a:cubicBezTo>
                    <a:pt x="139860" y="180002"/>
                    <a:pt x="153438" y="182307"/>
                    <a:pt x="163902" y="189781"/>
                  </a:cubicBezTo>
                  <a:cubicBezTo>
                    <a:pt x="173829" y="196872"/>
                    <a:pt x="179854" y="208569"/>
                    <a:pt x="189781" y="215660"/>
                  </a:cubicBezTo>
                  <a:cubicBezTo>
                    <a:pt x="200245" y="223134"/>
                    <a:pt x="213823" y="225439"/>
                    <a:pt x="224287" y="232913"/>
                  </a:cubicBezTo>
                  <a:cubicBezTo>
                    <a:pt x="280827" y="273298"/>
                    <a:pt x="220532" y="248914"/>
                    <a:pt x="276045" y="267418"/>
                  </a:cubicBezTo>
                  <a:cubicBezTo>
                    <a:pt x="284671" y="273169"/>
                    <a:pt x="294175" y="277783"/>
                    <a:pt x="301924" y="284671"/>
                  </a:cubicBezTo>
                  <a:cubicBezTo>
                    <a:pt x="320160" y="300881"/>
                    <a:pt x="333382" y="322895"/>
                    <a:pt x="353683" y="336430"/>
                  </a:cubicBezTo>
                  <a:lnTo>
                    <a:pt x="379562" y="353683"/>
                  </a:lnTo>
                  <a:cubicBezTo>
                    <a:pt x="385313" y="365185"/>
                    <a:pt x="391750" y="376368"/>
                    <a:pt x="396815" y="388188"/>
                  </a:cubicBezTo>
                  <a:cubicBezTo>
                    <a:pt x="400397" y="396546"/>
                    <a:pt x="401374" y="405935"/>
                    <a:pt x="405441" y="414068"/>
                  </a:cubicBezTo>
                  <a:cubicBezTo>
                    <a:pt x="410077" y="423341"/>
                    <a:pt x="416943" y="431321"/>
                    <a:pt x="422694" y="439947"/>
                  </a:cubicBezTo>
                  <a:cubicBezTo>
                    <a:pt x="428445" y="471577"/>
                    <a:pt x="437277" y="502799"/>
                    <a:pt x="439947" y="534837"/>
                  </a:cubicBezTo>
                  <a:cubicBezTo>
                    <a:pt x="445922" y="606533"/>
                    <a:pt x="442430" y="678816"/>
                    <a:pt x="448574" y="750498"/>
                  </a:cubicBezTo>
                  <a:cubicBezTo>
                    <a:pt x="455607" y="832545"/>
                    <a:pt x="460274" y="813015"/>
                    <a:pt x="474453" y="862641"/>
                  </a:cubicBezTo>
                  <a:cubicBezTo>
                    <a:pt x="490115" y="917456"/>
                    <a:pt x="473528" y="878046"/>
                    <a:pt x="500332" y="931652"/>
                  </a:cubicBezTo>
                  <a:cubicBezTo>
                    <a:pt x="521344" y="1036722"/>
                    <a:pt x="493381" y="906172"/>
                    <a:pt x="526211" y="1026543"/>
                  </a:cubicBezTo>
                  <a:cubicBezTo>
                    <a:pt x="532116" y="1048193"/>
                    <a:pt x="532996" y="1074617"/>
                    <a:pt x="543464" y="1095554"/>
                  </a:cubicBezTo>
                  <a:cubicBezTo>
                    <a:pt x="553447" y="1115521"/>
                    <a:pt x="569902" y="1133004"/>
                    <a:pt x="586596" y="1147313"/>
                  </a:cubicBezTo>
                  <a:cubicBezTo>
                    <a:pt x="597512" y="1156670"/>
                    <a:pt x="608619" y="1166059"/>
                    <a:pt x="621102" y="1173192"/>
                  </a:cubicBezTo>
                  <a:cubicBezTo>
                    <a:pt x="628997" y="1177703"/>
                    <a:pt x="638355" y="1178943"/>
                    <a:pt x="646981" y="1181818"/>
                  </a:cubicBezTo>
                  <a:cubicBezTo>
                    <a:pt x="702124" y="1218580"/>
                    <a:pt x="684079" y="1201661"/>
                    <a:pt x="707366" y="12249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010619" y="3519577"/>
              <a:ext cx="301924" cy="767751"/>
            </a:xfrm>
            <a:custGeom>
              <a:avLst/>
              <a:gdLst>
                <a:gd name="connsiteX0" fmla="*/ 0 w 301924"/>
                <a:gd name="connsiteY0" fmla="*/ 0 h 767751"/>
                <a:gd name="connsiteX1" fmla="*/ 138023 w 301924"/>
                <a:gd name="connsiteY1" fmla="*/ 336431 h 767751"/>
                <a:gd name="connsiteX2" fmla="*/ 163902 w 301924"/>
                <a:gd name="connsiteY2" fmla="*/ 388189 h 767751"/>
                <a:gd name="connsiteX3" fmla="*/ 181155 w 301924"/>
                <a:gd name="connsiteY3" fmla="*/ 457200 h 767751"/>
                <a:gd name="connsiteX4" fmla="*/ 189781 w 301924"/>
                <a:gd name="connsiteY4" fmla="*/ 491706 h 767751"/>
                <a:gd name="connsiteX5" fmla="*/ 207034 w 301924"/>
                <a:gd name="connsiteY5" fmla="*/ 526212 h 767751"/>
                <a:gd name="connsiteX6" fmla="*/ 215660 w 301924"/>
                <a:gd name="connsiteY6" fmla="*/ 552091 h 767751"/>
                <a:gd name="connsiteX7" fmla="*/ 241539 w 301924"/>
                <a:gd name="connsiteY7" fmla="*/ 577970 h 767751"/>
                <a:gd name="connsiteX8" fmla="*/ 258792 w 301924"/>
                <a:gd name="connsiteY8" fmla="*/ 603849 h 767751"/>
                <a:gd name="connsiteX9" fmla="*/ 267419 w 301924"/>
                <a:gd name="connsiteY9" fmla="*/ 750498 h 767751"/>
                <a:gd name="connsiteX10" fmla="*/ 293298 w 301924"/>
                <a:gd name="connsiteY10" fmla="*/ 759125 h 767751"/>
                <a:gd name="connsiteX11" fmla="*/ 301924 w 301924"/>
                <a:gd name="connsiteY11" fmla="*/ 767751 h 76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924" h="767751">
                  <a:moveTo>
                    <a:pt x="0" y="0"/>
                  </a:moveTo>
                  <a:cubicBezTo>
                    <a:pt x="46008" y="112144"/>
                    <a:pt x="92544" y="224072"/>
                    <a:pt x="138023" y="336431"/>
                  </a:cubicBezTo>
                  <a:cubicBezTo>
                    <a:pt x="156422" y="381887"/>
                    <a:pt x="134200" y="343637"/>
                    <a:pt x="163902" y="388189"/>
                  </a:cubicBezTo>
                  <a:cubicBezTo>
                    <a:pt x="181442" y="475893"/>
                    <a:pt x="163469" y="395299"/>
                    <a:pt x="181155" y="457200"/>
                  </a:cubicBezTo>
                  <a:cubicBezTo>
                    <a:pt x="184412" y="468600"/>
                    <a:pt x="185618" y="480605"/>
                    <a:pt x="189781" y="491706"/>
                  </a:cubicBezTo>
                  <a:cubicBezTo>
                    <a:pt x="194296" y="503747"/>
                    <a:pt x="201968" y="514392"/>
                    <a:pt x="207034" y="526212"/>
                  </a:cubicBezTo>
                  <a:cubicBezTo>
                    <a:pt x="210616" y="534570"/>
                    <a:pt x="210616" y="544525"/>
                    <a:pt x="215660" y="552091"/>
                  </a:cubicBezTo>
                  <a:cubicBezTo>
                    <a:pt x="222427" y="562242"/>
                    <a:pt x="233729" y="568598"/>
                    <a:pt x="241539" y="577970"/>
                  </a:cubicBezTo>
                  <a:cubicBezTo>
                    <a:pt x="248176" y="585935"/>
                    <a:pt x="253041" y="595223"/>
                    <a:pt x="258792" y="603849"/>
                  </a:cubicBezTo>
                  <a:cubicBezTo>
                    <a:pt x="240071" y="660016"/>
                    <a:pt x="236522" y="657806"/>
                    <a:pt x="267419" y="750498"/>
                  </a:cubicBezTo>
                  <a:cubicBezTo>
                    <a:pt x="270294" y="759124"/>
                    <a:pt x="285165" y="755058"/>
                    <a:pt x="293298" y="759125"/>
                  </a:cubicBezTo>
                  <a:cubicBezTo>
                    <a:pt x="296935" y="760944"/>
                    <a:pt x="299049" y="764876"/>
                    <a:pt x="301924" y="7677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4125956" y="3194994"/>
            <a:ext cx="1016000" cy="4404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3492" y="988413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핑거프린팅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4875" y="1352560"/>
            <a:ext cx="163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ea typeface="나눔바른고딕" panose="020B0603020101020101" pitchFamily="50" charset="-127"/>
              </a:rPr>
              <a:t>지자기 센서 이용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1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928</TotalTime>
  <Words>372</Words>
  <Application>Microsoft Office PowerPoint</Application>
  <PresentationFormat>화면 슬라이드 쇼(4:3)</PresentationFormat>
  <Paragraphs>136</Paragraphs>
  <Slides>18</Slides>
  <Notes>6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굴림</vt:lpstr>
      <vt:lpstr>Arial</vt:lpstr>
      <vt:lpstr>Aharoni</vt:lpstr>
      <vt:lpstr>나눔바른고딕</vt:lpstr>
      <vt:lpstr>Calibri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Kyu Yu</dc:creator>
  <cp:lastModifiedBy>로비-PC02</cp:lastModifiedBy>
  <cp:revision>275</cp:revision>
  <dcterms:created xsi:type="dcterms:W3CDTF">2016-04-03T09:53:22Z</dcterms:created>
  <dcterms:modified xsi:type="dcterms:W3CDTF">2016-05-18T06:58:47Z</dcterms:modified>
</cp:coreProperties>
</file>